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95" r:id="rId4"/>
    <p:sldId id="294" r:id="rId5"/>
    <p:sldId id="297" r:id="rId6"/>
    <p:sldId id="302" r:id="rId7"/>
    <p:sldId id="259" r:id="rId8"/>
    <p:sldId id="268" r:id="rId9"/>
    <p:sldId id="262" r:id="rId10"/>
    <p:sldId id="298" r:id="rId11"/>
    <p:sldId id="265" r:id="rId12"/>
    <p:sldId id="264" r:id="rId1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9"/>
    <p:restoredTop sz="94647"/>
  </p:normalViewPr>
  <p:slideViewPr>
    <p:cSldViewPr snapToGrid="0" snapToObjects="1" showGuides="1">
      <p:cViewPr varScale="1">
        <p:scale>
          <a:sx n="69" d="100"/>
          <a:sy n="69" d="100"/>
        </p:scale>
        <p:origin x="1926" y="66"/>
      </p:cViewPr>
      <p:guideLst>
        <p:guide orient="horz" pos="41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3C759-8987-4810-AF5C-02B9099C02E1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3E361F7C-D7E3-452A-95B4-649F4120B546}">
      <dgm:prSet phldrT="[Text]"/>
      <dgm:spPr/>
      <dgm:t>
        <a:bodyPr/>
        <a:lstStyle/>
        <a:p>
          <a:r>
            <a:rPr lang="en-CA" dirty="0"/>
            <a:t>Award Category</a:t>
          </a:r>
        </a:p>
        <a:p>
          <a:r>
            <a:rPr lang="en-CA" dirty="0"/>
            <a:t>Guides your focus</a:t>
          </a:r>
        </a:p>
        <a:p>
          <a:r>
            <a:rPr lang="en-CA" dirty="0"/>
            <a:t>and content</a:t>
          </a:r>
        </a:p>
        <a:p>
          <a:endParaRPr lang="en-CA" dirty="0"/>
        </a:p>
      </dgm:t>
    </dgm:pt>
    <dgm:pt modelId="{51B27630-F6D3-4783-8981-910856BFD6F6}" type="parTrans" cxnId="{2F1D8589-1CD3-4FE8-824E-0E5C25C3CB0E}">
      <dgm:prSet/>
      <dgm:spPr/>
      <dgm:t>
        <a:bodyPr/>
        <a:lstStyle/>
        <a:p>
          <a:endParaRPr lang="en-CA"/>
        </a:p>
      </dgm:t>
    </dgm:pt>
    <dgm:pt modelId="{C3C34C5C-3B1D-4FFE-AD8C-C19081EA0413}" type="sibTrans" cxnId="{2F1D8589-1CD3-4FE8-824E-0E5C25C3CB0E}">
      <dgm:prSet/>
      <dgm:spPr/>
      <dgm:t>
        <a:bodyPr/>
        <a:lstStyle/>
        <a:p>
          <a:endParaRPr lang="en-CA"/>
        </a:p>
      </dgm:t>
    </dgm:pt>
    <dgm:pt modelId="{29D4A4E8-6D00-43BE-A68D-56F1AF89E130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dirty="0"/>
            <a:t>Dossier Requirements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dirty="0"/>
        </a:p>
      </dgm:t>
    </dgm:pt>
    <dgm:pt modelId="{1474E952-7138-419D-86D4-5BD4D6822354}" type="parTrans" cxnId="{14FF002D-AF05-4579-BA05-B86E458D4A54}">
      <dgm:prSet/>
      <dgm:spPr/>
      <dgm:t>
        <a:bodyPr/>
        <a:lstStyle/>
        <a:p>
          <a:endParaRPr lang="en-CA"/>
        </a:p>
      </dgm:t>
    </dgm:pt>
    <dgm:pt modelId="{1CC8CF0A-26E7-4327-AEB6-DCDF80D710DC}" type="sibTrans" cxnId="{14FF002D-AF05-4579-BA05-B86E458D4A54}">
      <dgm:prSet/>
      <dgm:spPr/>
      <dgm:t>
        <a:bodyPr/>
        <a:lstStyle/>
        <a:p>
          <a:endParaRPr lang="en-CA"/>
        </a:p>
      </dgm:t>
    </dgm:pt>
    <dgm:pt modelId="{DAB998FF-2E29-4D17-A4C8-935DADA2BE38}">
      <dgm:prSet phldrT="[Text]"/>
      <dgm:spPr/>
      <dgm:t>
        <a:bodyPr/>
        <a:lstStyle/>
        <a:p>
          <a:r>
            <a:rPr lang="en-CA" dirty="0"/>
            <a:t>Getting Started</a:t>
          </a:r>
        </a:p>
        <a:p>
          <a:r>
            <a:rPr lang="en-CA" dirty="0"/>
            <a:t>Philosophy Statement</a:t>
          </a:r>
        </a:p>
        <a:p>
          <a:endParaRPr lang="en-CA" dirty="0"/>
        </a:p>
      </dgm:t>
    </dgm:pt>
    <dgm:pt modelId="{1DA58375-0A88-4197-A006-A52D4996BA49}" type="parTrans" cxnId="{EB91917B-4430-48E9-9E24-93979B75C35F}">
      <dgm:prSet/>
      <dgm:spPr/>
      <dgm:t>
        <a:bodyPr/>
        <a:lstStyle/>
        <a:p>
          <a:endParaRPr lang="en-CA"/>
        </a:p>
      </dgm:t>
    </dgm:pt>
    <dgm:pt modelId="{443D3E44-BBA0-4129-B667-A811482D171A}" type="sibTrans" cxnId="{EB91917B-4430-48E9-9E24-93979B75C35F}">
      <dgm:prSet/>
      <dgm:spPr/>
      <dgm:t>
        <a:bodyPr/>
        <a:lstStyle/>
        <a:p>
          <a:endParaRPr lang="en-CA"/>
        </a:p>
      </dgm:t>
    </dgm:pt>
    <dgm:pt modelId="{5702AFEB-5CB2-4272-BCBA-8AB6DE3F1935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dirty="0"/>
            <a:t>Putting it together</a:t>
          </a:r>
          <a:br>
            <a:rPr lang="en-CA" dirty="0"/>
          </a:br>
          <a:r>
            <a:rPr lang="en-CA" dirty="0"/>
            <a:t>Your Dossier (evidence)</a:t>
          </a: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dirty="0"/>
        </a:p>
      </dgm:t>
    </dgm:pt>
    <dgm:pt modelId="{8B102E2E-A885-4D24-BC42-563978FF1B46}" type="parTrans" cxnId="{B4A453AF-4E2B-4702-A699-1A233B8B82EE}">
      <dgm:prSet/>
      <dgm:spPr/>
      <dgm:t>
        <a:bodyPr/>
        <a:lstStyle/>
        <a:p>
          <a:endParaRPr lang="en-CA"/>
        </a:p>
      </dgm:t>
    </dgm:pt>
    <dgm:pt modelId="{9114F258-2326-4AF9-8A7F-01BBC0DCFA5C}" type="sibTrans" cxnId="{B4A453AF-4E2B-4702-A699-1A233B8B82EE}">
      <dgm:prSet/>
      <dgm:spPr/>
      <dgm:t>
        <a:bodyPr/>
        <a:lstStyle/>
        <a:p>
          <a:endParaRPr lang="en-CA"/>
        </a:p>
      </dgm:t>
    </dgm:pt>
    <dgm:pt modelId="{9205C1A9-7270-4281-8421-EE76FF04D634}">
      <dgm:prSet phldrT="[Text]"/>
      <dgm:spPr/>
      <dgm:t>
        <a:bodyPr/>
        <a:lstStyle/>
        <a:p>
          <a:r>
            <a:rPr lang="en-CA" dirty="0"/>
            <a:t>Nomination Package</a:t>
          </a:r>
          <a:br>
            <a:rPr lang="en-CA" dirty="0"/>
          </a:br>
          <a:r>
            <a:rPr lang="en-CA" dirty="0"/>
            <a:t>Deadline March 25, 2021</a:t>
          </a:r>
        </a:p>
      </dgm:t>
    </dgm:pt>
    <dgm:pt modelId="{279A4D57-1B3A-457B-A8B8-095658216F83}" type="parTrans" cxnId="{9F7A4DCD-3A3D-463F-A368-14200C878AEC}">
      <dgm:prSet/>
      <dgm:spPr/>
      <dgm:t>
        <a:bodyPr/>
        <a:lstStyle/>
        <a:p>
          <a:endParaRPr lang="en-CA"/>
        </a:p>
      </dgm:t>
    </dgm:pt>
    <dgm:pt modelId="{9BCE6297-57A4-4FBE-A117-E68B9A8F78A7}" type="sibTrans" cxnId="{9F7A4DCD-3A3D-463F-A368-14200C878AEC}">
      <dgm:prSet/>
      <dgm:spPr/>
      <dgm:t>
        <a:bodyPr/>
        <a:lstStyle/>
        <a:p>
          <a:endParaRPr lang="en-CA"/>
        </a:p>
      </dgm:t>
    </dgm:pt>
    <dgm:pt modelId="{BA172196-450F-4DC7-9308-FBC6003C2BE2}" type="pres">
      <dgm:prSet presAssocID="{4693C759-8987-4810-AF5C-02B9099C02E1}" presName="diagram" presStyleCnt="0">
        <dgm:presLayoutVars>
          <dgm:dir/>
          <dgm:resizeHandles val="exact"/>
        </dgm:presLayoutVars>
      </dgm:prSet>
      <dgm:spPr/>
    </dgm:pt>
    <dgm:pt modelId="{3D55D564-E4E6-44C1-BB77-259067AE73D2}" type="pres">
      <dgm:prSet presAssocID="{3E361F7C-D7E3-452A-95B4-649F4120B546}" presName="node" presStyleLbl="node1" presStyleIdx="0" presStyleCnt="5">
        <dgm:presLayoutVars>
          <dgm:bulletEnabled val="1"/>
        </dgm:presLayoutVars>
      </dgm:prSet>
      <dgm:spPr/>
    </dgm:pt>
    <dgm:pt modelId="{1090324E-0DC6-43B3-AF3D-4A02F828D4AA}" type="pres">
      <dgm:prSet presAssocID="{C3C34C5C-3B1D-4FFE-AD8C-C19081EA0413}" presName="sibTrans" presStyleLbl="sibTrans2D1" presStyleIdx="0" presStyleCnt="4"/>
      <dgm:spPr/>
    </dgm:pt>
    <dgm:pt modelId="{21028388-9A7D-414C-9A65-ACC1BAEE1A63}" type="pres">
      <dgm:prSet presAssocID="{C3C34C5C-3B1D-4FFE-AD8C-C19081EA0413}" presName="connectorText" presStyleLbl="sibTrans2D1" presStyleIdx="0" presStyleCnt="4"/>
      <dgm:spPr/>
    </dgm:pt>
    <dgm:pt modelId="{6AC8CC7F-067A-4190-8A60-1EAC37CDA199}" type="pres">
      <dgm:prSet presAssocID="{29D4A4E8-6D00-43BE-A68D-56F1AF89E130}" presName="node" presStyleLbl="node1" presStyleIdx="1" presStyleCnt="5">
        <dgm:presLayoutVars>
          <dgm:bulletEnabled val="1"/>
        </dgm:presLayoutVars>
      </dgm:prSet>
      <dgm:spPr/>
    </dgm:pt>
    <dgm:pt modelId="{EDBB6046-58C4-4759-B8A1-155837E87D88}" type="pres">
      <dgm:prSet presAssocID="{1CC8CF0A-26E7-4327-AEB6-DCDF80D710DC}" presName="sibTrans" presStyleLbl="sibTrans2D1" presStyleIdx="1" presStyleCnt="4"/>
      <dgm:spPr/>
    </dgm:pt>
    <dgm:pt modelId="{37214CB9-BCE3-48EA-82AA-A67316289BAE}" type="pres">
      <dgm:prSet presAssocID="{1CC8CF0A-26E7-4327-AEB6-DCDF80D710DC}" presName="connectorText" presStyleLbl="sibTrans2D1" presStyleIdx="1" presStyleCnt="4"/>
      <dgm:spPr/>
    </dgm:pt>
    <dgm:pt modelId="{4DEE1C18-6C4A-4A57-AF6E-CF98760599C0}" type="pres">
      <dgm:prSet presAssocID="{DAB998FF-2E29-4D17-A4C8-935DADA2BE38}" presName="node" presStyleLbl="node1" presStyleIdx="2" presStyleCnt="5">
        <dgm:presLayoutVars>
          <dgm:bulletEnabled val="1"/>
        </dgm:presLayoutVars>
      </dgm:prSet>
      <dgm:spPr/>
    </dgm:pt>
    <dgm:pt modelId="{CE739911-D862-4DA0-A5DC-CDC28448BA62}" type="pres">
      <dgm:prSet presAssocID="{443D3E44-BBA0-4129-B667-A811482D171A}" presName="sibTrans" presStyleLbl="sibTrans2D1" presStyleIdx="2" presStyleCnt="4"/>
      <dgm:spPr/>
    </dgm:pt>
    <dgm:pt modelId="{D3E2650D-C2AE-4EC5-9DF0-69FD9A1756E7}" type="pres">
      <dgm:prSet presAssocID="{443D3E44-BBA0-4129-B667-A811482D171A}" presName="connectorText" presStyleLbl="sibTrans2D1" presStyleIdx="2" presStyleCnt="4"/>
      <dgm:spPr/>
    </dgm:pt>
    <dgm:pt modelId="{240314D9-47F8-414E-AFAE-CC6EC450848E}" type="pres">
      <dgm:prSet presAssocID="{5702AFEB-5CB2-4272-BCBA-8AB6DE3F1935}" presName="node" presStyleLbl="node1" presStyleIdx="3" presStyleCnt="5">
        <dgm:presLayoutVars>
          <dgm:bulletEnabled val="1"/>
        </dgm:presLayoutVars>
      </dgm:prSet>
      <dgm:spPr/>
    </dgm:pt>
    <dgm:pt modelId="{C28842BD-6AD9-41A0-8BB0-F2C93E019535}" type="pres">
      <dgm:prSet presAssocID="{9114F258-2326-4AF9-8A7F-01BBC0DCFA5C}" presName="sibTrans" presStyleLbl="sibTrans2D1" presStyleIdx="3" presStyleCnt="4"/>
      <dgm:spPr/>
    </dgm:pt>
    <dgm:pt modelId="{DB84E293-34B6-48B6-9655-83B9335917D9}" type="pres">
      <dgm:prSet presAssocID="{9114F258-2326-4AF9-8A7F-01BBC0DCFA5C}" presName="connectorText" presStyleLbl="sibTrans2D1" presStyleIdx="3" presStyleCnt="4"/>
      <dgm:spPr/>
    </dgm:pt>
    <dgm:pt modelId="{719931E5-08A9-48AD-A958-89B4F47635BF}" type="pres">
      <dgm:prSet presAssocID="{9205C1A9-7270-4281-8421-EE76FF04D634}" presName="node" presStyleLbl="node1" presStyleIdx="4" presStyleCnt="5">
        <dgm:presLayoutVars>
          <dgm:bulletEnabled val="1"/>
        </dgm:presLayoutVars>
      </dgm:prSet>
      <dgm:spPr/>
    </dgm:pt>
  </dgm:ptLst>
  <dgm:cxnLst>
    <dgm:cxn modelId="{14FF002D-AF05-4579-BA05-B86E458D4A54}" srcId="{4693C759-8987-4810-AF5C-02B9099C02E1}" destId="{29D4A4E8-6D00-43BE-A68D-56F1AF89E130}" srcOrd="1" destOrd="0" parTransId="{1474E952-7138-419D-86D4-5BD4D6822354}" sibTransId="{1CC8CF0A-26E7-4327-AEB6-DCDF80D710DC}"/>
    <dgm:cxn modelId="{DF2CFF5B-B0B8-489A-AC46-7690FB99D8EA}" type="presOf" srcId="{C3C34C5C-3B1D-4FFE-AD8C-C19081EA0413}" destId="{21028388-9A7D-414C-9A65-ACC1BAEE1A63}" srcOrd="1" destOrd="0" presId="urn:microsoft.com/office/officeart/2005/8/layout/process5"/>
    <dgm:cxn modelId="{3C452661-6AE9-43CB-AFDD-C0BD4696F832}" type="presOf" srcId="{443D3E44-BBA0-4129-B667-A811482D171A}" destId="{CE739911-D862-4DA0-A5DC-CDC28448BA62}" srcOrd="0" destOrd="0" presId="urn:microsoft.com/office/officeart/2005/8/layout/process5"/>
    <dgm:cxn modelId="{8A6DDA67-3964-41A7-A546-692160343F9B}" type="presOf" srcId="{4693C759-8987-4810-AF5C-02B9099C02E1}" destId="{BA172196-450F-4DC7-9308-FBC6003C2BE2}" srcOrd="0" destOrd="0" presId="urn:microsoft.com/office/officeart/2005/8/layout/process5"/>
    <dgm:cxn modelId="{F44AA84D-DBCB-451E-A9FD-8227B20F5154}" type="presOf" srcId="{1CC8CF0A-26E7-4327-AEB6-DCDF80D710DC}" destId="{37214CB9-BCE3-48EA-82AA-A67316289BAE}" srcOrd="1" destOrd="0" presId="urn:microsoft.com/office/officeart/2005/8/layout/process5"/>
    <dgm:cxn modelId="{BD9B874F-3092-423F-9309-5B3A4577DCE9}" type="presOf" srcId="{9114F258-2326-4AF9-8A7F-01BBC0DCFA5C}" destId="{DB84E293-34B6-48B6-9655-83B9335917D9}" srcOrd="1" destOrd="0" presId="urn:microsoft.com/office/officeart/2005/8/layout/process5"/>
    <dgm:cxn modelId="{81074170-E4C6-4F33-97D3-3068F94E6ADD}" type="presOf" srcId="{443D3E44-BBA0-4129-B667-A811482D171A}" destId="{D3E2650D-C2AE-4EC5-9DF0-69FD9A1756E7}" srcOrd="1" destOrd="0" presId="urn:microsoft.com/office/officeart/2005/8/layout/process5"/>
    <dgm:cxn modelId="{21123052-4946-4EFC-A165-1FEAEEE903D8}" type="presOf" srcId="{3E361F7C-D7E3-452A-95B4-649F4120B546}" destId="{3D55D564-E4E6-44C1-BB77-259067AE73D2}" srcOrd="0" destOrd="0" presId="urn:microsoft.com/office/officeart/2005/8/layout/process5"/>
    <dgm:cxn modelId="{EB91917B-4430-48E9-9E24-93979B75C35F}" srcId="{4693C759-8987-4810-AF5C-02B9099C02E1}" destId="{DAB998FF-2E29-4D17-A4C8-935DADA2BE38}" srcOrd="2" destOrd="0" parTransId="{1DA58375-0A88-4197-A006-A52D4996BA49}" sibTransId="{443D3E44-BBA0-4129-B667-A811482D171A}"/>
    <dgm:cxn modelId="{38191587-8822-468C-A1FC-50E9C704FB6C}" type="presOf" srcId="{1CC8CF0A-26E7-4327-AEB6-DCDF80D710DC}" destId="{EDBB6046-58C4-4759-B8A1-155837E87D88}" srcOrd="0" destOrd="0" presId="urn:microsoft.com/office/officeart/2005/8/layout/process5"/>
    <dgm:cxn modelId="{2F1D8589-1CD3-4FE8-824E-0E5C25C3CB0E}" srcId="{4693C759-8987-4810-AF5C-02B9099C02E1}" destId="{3E361F7C-D7E3-452A-95B4-649F4120B546}" srcOrd="0" destOrd="0" parTransId="{51B27630-F6D3-4783-8981-910856BFD6F6}" sibTransId="{C3C34C5C-3B1D-4FFE-AD8C-C19081EA0413}"/>
    <dgm:cxn modelId="{44DABE90-8C2D-4D1A-B62C-9A7528FB4677}" type="presOf" srcId="{5702AFEB-5CB2-4272-BCBA-8AB6DE3F1935}" destId="{240314D9-47F8-414E-AFAE-CC6EC450848E}" srcOrd="0" destOrd="0" presId="urn:microsoft.com/office/officeart/2005/8/layout/process5"/>
    <dgm:cxn modelId="{A8991099-396B-4B7B-8270-77170107ABFE}" type="presOf" srcId="{C3C34C5C-3B1D-4FFE-AD8C-C19081EA0413}" destId="{1090324E-0DC6-43B3-AF3D-4A02F828D4AA}" srcOrd="0" destOrd="0" presId="urn:microsoft.com/office/officeart/2005/8/layout/process5"/>
    <dgm:cxn modelId="{D8AAC79E-8CBE-4FF7-AADE-CCF8C2724C5C}" type="presOf" srcId="{DAB998FF-2E29-4D17-A4C8-935DADA2BE38}" destId="{4DEE1C18-6C4A-4A57-AF6E-CF98760599C0}" srcOrd="0" destOrd="0" presId="urn:microsoft.com/office/officeart/2005/8/layout/process5"/>
    <dgm:cxn modelId="{67C193A0-1E6B-4E1B-9FDC-B02B538868B5}" type="presOf" srcId="{9205C1A9-7270-4281-8421-EE76FF04D634}" destId="{719931E5-08A9-48AD-A958-89B4F47635BF}" srcOrd="0" destOrd="0" presId="urn:microsoft.com/office/officeart/2005/8/layout/process5"/>
    <dgm:cxn modelId="{E68816AC-6686-4A65-BB14-E2F1FC02E6AD}" type="presOf" srcId="{29D4A4E8-6D00-43BE-A68D-56F1AF89E130}" destId="{6AC8CC7F-067A-4190-8A60-1EAC37CDA199}" srcOrd="0" destOrd="0" presId="urn:microsoft.com/office/officeart/2005/8/layout/process5"/>
    <dgm:cxn modelId="{B4A453AF-4E2B-4702-A699-1A233B8B82EE}" srcId="{4693C759-8987-4810-AF5C-02B9099C02E1}" destId="{5702AFEB-5CB2-4272-BCBA-8AB6DE3F1935}" srcOrd="3" destOrd="0" parTransId="{8B102E2E-A885-4D24-BC42-563978FF1B46}" sibTransId="{9114F258-2326-4AF9-8A7F-01BBC0DCFA5C}"/>
    <dgm:cxn modelId="{9F7A4DCD-3A3D-463F-A368-14200C878AEC}" srcId="{4693C759-8987-4810-AF5C-02B9099C02E1}" destId="{9205C1A9-7270-4281-8421-EE76FF04D634}" srcOrd="4" destOrd="0" parTransId="{279A4D57-1B3A-457B-A8B8-095658216F83}" sibTransId="{9BCE6297-57A4-4FBE-A117-E68B9A8F78A7}"/>
    <dgm:cxn modelId="{E0765EEF-DD5D-4E61-9794-E243CBDFFA6D}" type="presOf" srcId="{9114F258-2326-4AF9-8A7F-01BBC0DCFA5C}" destId="{C28842BD-6AD9-41A0-8BB0-F2C93E019535}" srcOrd="0" destOrd="0" presId="urn:microsoft.com/office/officeart/2005/8/layout/process5"/>
    <dgm:cxn modelId="{47CB9929-24F2-43E3-A0A6-9FBB50B3C545}" type="presParOf" srcId="{BA172196-450F-4DC7-9308-FBC6003C2BE2}" destId="{3D55D564-E4E6-44C1-BB77-259067AE73D2}" srcOrd="0" destOrd="0" presId="urn:microsoft.com/office/officeart/2005/8/layout/process5"/>
    <dgm:cxn modelId="{C7D5D0CC-275A-4947-8162-6F8B13E619D8}" type="presParOf" srcId="{BA172196-450F-4DC7-9308-FBC6003C2BE2}" destId="{1090324E-0DC6-43B3-AF3D-4A02F828D4AA}" srcOrd="1" destOrd="0" presId="urn:microsoft.com/office/officeart/2005/8/layout/process5"/>
    <dgm:cxn modelId="{C5119435-9AA6-419B-A426-B3BA6513F7D7}" type="presParOf" srcId="{1090324E-0DC6-43B3-AF3D-4A02F828D4AA}" destId="{21028388-9A7D-414C-9A65-ACC1BAEE1A63}" srcOrd="0" destOrd="0" presId="urn:microsoft.com/office/officeart/2005/8/layout/process5"/>
    <dgm:cxn modelId="{344AA9E9-5857-4FBE-A1E7-CFD8FA0D1061}" type="presParOf" srcId="{BA172196-450F-4DC7-9308-FBC6003C2BE2}" destId="{6AC8CC7F-067A-4190-8A60-1EAC37CDA199}" srcOrd="2" destOrd="0" presId="urn:microsoft.com/office/officeart/2005/8/layout/process5"/>
    <dgm:cxn modelId="{B3CAF376-1BB4-411F-84FC-D3EC88123775}" type="presParOf" srcId="{BA172196-450F-4DC7-9308-FBC6003C2BE2}" destId="{EDBB6046-58C4-4759-B8A1-155837E87D88}" srcOrd="3" destOrd="0" presId="urn:microsoft.com/office/officeart/2005/8/layout/process5"/>
    <dgm:cxn modelId="{680686E4-4897-4762-8D82-605F1EE56696}" type="presParOf" srcId="{EDBB6046-58C4-4759-B8A1-155837E87D88}" destId="{37214CB9-BCE3-48EA-82AA-A67316289BAE}" srcOrd="0" destOrd="0" presId="urn:microsoft.com/office/officeart/2005/8/layout/process5"/>
    <dgm:cxn modelId="{3A07DC07-79D2-4EB1-BF94-582FBF33B923}" type="presParOf" srcId="{BA172196-450F-4DC7-9308-FBC6003C2BE2}" destId="{4DEE1C18-6C4A-4A57-AF6E-CF98760599C0}" srcOrd="4" destOrd="0" presId="urn:microsoft.com/office/officeart/2005/8/layout/process5"/>
    <dgm:cxn modelId="{E9C44802-37E8-4EB5-9097-B51DD03D98E5}" type="presParOf" srcId="{BA172196-450F-4DC7-9308-FBC6003C2BE2}" destId="{CE739911-D862-4DA0-A5DC-CDC28448BA62}" srcOrd="5" destOrd="0" presId="urn:microsoft.com/office/officeart/2005/8/layout/process5"/>
    <dgm:cxn modelId="{8B235122-A795-4C12-91FB-6FE2DE505352}" type="presParOf" srcId="{CE739911-D862-4DA0-A5DC-CDC28448BA62}" destId="{D3E2650D-C2AE-4EC5-9DF0-69FD9A1756E7}" srcOrd="0" destOrd="0" presId="urn:microsoft.com/office/officeart/2005/8/layout/process5"/>
    <dgm:cxn modelId="{F3888291-0F9B-43E6-91E7-AFE9DA1F1AC0}" type="presParOf" srcId="{BA172196-450F-4DC7-9308-FBC6003C2BE2}" destId="{240314D9-47F8-414E-AFAE-CC6EC450848E}" srcOrd="6" destOrd="0" presId="urn:microsoft.com/office/officeart/2005/8/layout/process5"/>
    <dgm:cxn modelId="{7F7C3246-0BA2-419B-84EB-159DE108D53B}" type="presParOf" srcId="{BA172196-450F-4DC7-9308-FBC6003C2BE2}" destId="{C28842BD-6AD9-41A0-8BB0-F2C93E019535}" srcOrd="7" destOrd="0" presId="urn:microsoft.com/office/officeart/2005/8/layout/process5"/>
    <dgm:cxn modelId="{12CFE3BB-842C-4412-8090-EC30557FD6AF}" type="presParOf" srcId="{C28842BD-6AD9-41A0-8BB0-F2C93E019535}" destId="{DB84E293-34B6-48B6-9655-83B9335917D9}" srcOrd="0" destOrd="0" presId="urn:microsoft.com/office/officeart/2005/8/layout/process5"/>
    <dgm:cxn modelId="{E95B0E8D-DDA2-4A33-888F-E2CE9C600F70}" type="presParOf" srcId="{BA172196-450F-4DC7-9308-FBC6003C2BE2}" destId="{719931E5-08A9-48AD-A958-89B4F47635B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E2FB7-6984-446D-8605-0E72B0F3A8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9F1789BE-2AF2-4926-8168-79DCB296D804}">
      <dgm:prSet/>
      <dgm:spPr/>
      <dgm:t>
        <a:bodyPr/>
        <a:lstStyle/>
        <a:p>
          <a:r>
            <a:rPr lang="en-CA"/>
            <a:t>Types of Philosophy Statements</a:t>
          </a:r>
        </a:p>
      </dgm:t>
    </dgm:pt>
    <dgm:pt modelId="{C7E67878-78DB-4291-8D35-3CA561D8658B}" type="parTrans" cxnId="{B825616A-EF41-4AA0-9E09-CA8B431DE553}">
      <dgm:prSet/>
      <dgm:spPr/>
      <dgm:t>
        <a:bodyPr/>
        <a:lstStyle/>
        <a:p>
          <a:endParaRPr lang="en-CA"/>
        </a:p>
      </dgm:t>
    </dgm:pt>
    <dgm:pt modelId="{891ED831-DDDC-4115-8F0C-DF46C350598E}" type="sibTrans" cxnId="{B825616A-EF41-4AA0-9E09-CA8B431DE553}">
      <dgm:prSet/>
      <dgm:spPr/>
      <dgm:t>
        <a:bodyPr/>
        <a:lstStyle/>
        <a:p>
          <a:endParaRPr lang="en-CA"/>
        </a:p>
      </dgm:t>
    </dgm:pt>
    <dgm:pt modelId="{2143A2E2-D3A6-4A27-9F35-BA0EC14DF31D}">
      <dgm:prSet/>
      <dgm:spPr/>
      <dgm:t>
        <a:bodyPr/>
        <a:lstStyle/>
        <a:p>
          <a:r>
            <a:rPr lang="en-CA"/>
            <a:t>Teaching</a:t>
          </a:r>
        </a:p>
      </dgm:t>
    </dgm:pt>
    <dgm:pt modelId="{6E44922A-CC3D-4EEC-928D-B55E513717D3}" type="parTrans" cxnId="{36C0E198-CEDF-4CF0-BB50-74F79709E6EE}">
      <dgm:prSet/>
      <dgm:spPr/>
      <dgm:t>
        <a:bodyPr/>
        <a:lstStyle/>
        <a:p>
          <a:endParaRPr lang="en-CA"/>
        </a:p>
      </dgm:t>
    </dgm:pt>
    <dgm:pt modelId="{D212309E-6184-4CDE-9433-CE6A6E75D2BB}" type="sibTrans" cxnId="{36C0E198-CEDF-4CF0-BB50-74F79709E6EE}">
      <dgm:prSet/>
      <dgm:spPr/>
      <dgm:t>
        <a:bodyPr/>
        <a:lstStyle/>
        <a:p>
          <a:endParaRPr lang="en-CA"/>
        </a:p>
      </dgm:t>
    </dgm:pt>
    <dgm:pt modelId="{E6D6839B-F06D-4AC7-93B5-71421EA66D38}">
      <dgm:prSet/>
      <dgm:spPr/>
      <dgm:t>
        <a:bodyPr/>
        <a:lstStyle/>
        <a:p>
          <a:r>
            <a:rPr lang="en-CA"/>
            <a:t>Educational Leadership</a:t>
          </a:r>
        </a:p>
      </dgm:t>
    </dgm:pt>
    <dgm:pt modelId="{7D673BE2-2791-4DB4-A2E8-64880E77D118}" type="parTrans" cxnId="{E43C6B63-14FC-417D-B693-2E76584FECCC}">
      <dgm:prSet/>
      <dgm:spPr/>
      <dgm:t>
        <a:bodyPr/>
        <a:lstStyle/>
        <a:p>
          <a:endParaRPr lang="en-CA"/>
        </a:p>
      </dgm:t>
    </dgm:pt>
    <dgm:pt modelId="{A3197339-25B4-4394-A61B-B54A22D111FA}" type="sibTrans" cxnId="{E43C6B63-14FC-417D-B693-2E76584FECCC}">
      <dgm:prSet/>
      <dgm:spPr/>
      <dgm:t>
        <a:bodyPr/>
        <a:lstStyle/>
        <a:p>
          <a:endParaRPr lang="en-CA"/>
        </a:p>
      </dgm:t>
    </dgm:pt>
    <dgm:pt modelId="{2FE92FDB-14C1-4892-A07C-786E73ABAF36}">
      <dgm:prSet/>
      <dgm:spPr/>
      <dgm:t>
        <a:bodyPr/>
        <a:lstStyle/>
        <a:p>
          <a:r>
            <a:rPr lang="en-CA"/>
            <a:t>Graduate Student Supervision</a:t>
          </a:r>
        </a:p>
      </dgm:t>
    </dgm:pt>
    <dgm:pt modelId="{8131CA8E-4CFC-43AD-B5FD-6D5E9BF2C86B}" type="parTrans" cxnId="{6AE25587-DFD4-4B2E-8413-A62C03D88CFD}">
      <dgm:prSet/>
      <dgm:spPr/>
      <dgm:t>
        <a:bodyPr/>
        <a:lstStyle/>
        <a:p>
          <a:endParaRPr lang="en-CA"/>
        </a:p>
      </dgm:t>
    </dgm:pt>
    <dgm:pt modelId="{F556294C-6DB3-4BEB-A60B-80DF4FA46BAE}" type="sibTrans" cxnId="{6AE25587-DFD4-4B2E-8413-A62C03D88CFD}">
      <dgm:prSet/>
      <dgm:spPr/>
      <dgm:t>
        <a:bodyPr/>
        <a:lstStyle/>
        <a:p>
          <a:endParaRPr lang="en-CA"/>
        </a:p>
      </dgm:t>
    </dgm:pt>
    <dgm:pt modelId="{CC8C3BEB-BF38-4547-8E9C-DFE635C046D3}">
      <dgm:prSet/>
      <dgm:spPr/>
      <dgm:t>
        <a:bodyPr/>
        <a:lstStyle/>
        <a:p>
          <a:r>
            <a:rPr lang="en-CA"/>
            <a:t>Other</a:t>
          </a:r>
        </a:p>
      </dgm:t>
    </dgm:pt>
    <dgm:pt modelId="{4BBBCA43-7049-4511-A5BA-5F60DE40B233}" type="parTrans" cxnId="{29E12C98-3868-4BFD-B890-9068F19928F9}">
      <dgm:prSet/>
      <dgm:spPr/>
      <dgm:t>
        <a:bodyPr/>
        <a:lstStyle/>
        <a:p>
          <a:endParaRPr lang="en-CA"/>
        </a:p>
      </dgm:t>
    </dgm:pt>
    <dgm:pt modelId="{3F267A1E-9275-4930-BC25-4486698147C8}" type="sibTrans" cxnId="{29E12C98-3868-4BFD-B890-9068F19928F9}">
      <dgm:prSet/>
      <dgm:spPr/>
      <dgm:t>
        <a:bodyPr/>
        <a:lstStyle/>
        <a:p>
          <a:endParaRPr lang="en-CA"/>
        </a:p>
      </dgm:t>
    </dgm:pt>
    <dgm:pt modelId="{8DB13DF9-1DCB-4DC1-9BA6-1772228D79CB}" type="pres">
      <dgm:prSet presAssocID="{678E2FB7-6984-446D-8605-0E72B0F3A8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CBADA3-E3E7-4769-8004-1A744081060B}" type="pres">
      <dgm:prSet presAssocID="{9F1789BE-2AF2-4926-8168-79DCB296D804}" presName="hierRoot1" presStyleCnt="0">
        <dgm:presLayoutVars>
          <dgm:hierBranch val="init"/>
        </dgm:presLayoutVars>
      </dgm:prSet>
      <dgm:spPr/>
    </dgm:pt>
    <dgm:pt modelId="{07D1A314-3B7A-4C0A-BADF-6E3FB04B790B}" type="pres">
      <dgm:prSet presAssocID="{9F1789BE-2AF2-4926-8168-79DCB296D804}" presName="rootComposite1" presStyleCnt="0"/>
      <dgm:spPr/>
    </dgm:pt>
    <dgm:pt modelId="{3486B3EF-CA6D-485E-972A-67297D8C7A20}" type="pres">
      <dgm:prSet presAssocID="{9F1789BE-2AF2-4926-8168-79DCB296D804}" presName="rootText1" presStyleLbl="node0" presStyleIdx="0" presStyleCnt="1">
        <dgm:presLayoutVars>
          <dgm:chPref val="3"/>
        </dgm:presLayoutVars>
      </dgm:prSet>
      <dgm:spPr/>
    </dgm:pt>
    <dgm:pt modelId="{D6392EFD-60C5-4CA9-8D29-274647C6893D}" type="pres">
      <dgm:prSet presAssocID="{9F1789BE-2AF2-4926-8168-79DCB296D804}" presName="rootConnector1" presStyleLbl="node1" presStyleIdx="0" presStyleCnt="0"/>
      <dgm:spPr/>
    </dgm:pt>
    <dgm:pt modelId="{BE420D70-8EE6-4783-9A95-A46C0520FA24}" type="pres">
      <dgm:prSet presAssocID="{9F1789BE-2AF2-4926-8168-79DCB296D804}" presName="hierChild2" presStyleCnt="0"/>
      <dgm:spPr/>
    </dgm:pt>
    <dgm:pt modelId="{76038A8D-0AB6-450E-933B-3AF05773992F}" type="pres">
      <dgm:prSet presAssocID="{6E44922A-CC3D-4EEC-928D-B55E513717D3}" presName="Name37" presStyleLbl="parChTrans1D2" presStyleIdx="0" presStyleCnt="4"/>
      <dgm:spPr/>
    </dgm:pt>
    <dgm:pt modelId="{6E48CF6D-C8E7-4EAC-B494-AF35C0CBC19A}" type="pres">
      <dgm:prSet presAssocID="{2143A2E2-D3A6-4A27-9F35-BA0EC14DF31D}" presName="hierRoot2" presStyleCnt="0">
        <dgm:presLayoutVars>
          <dgm:hierBranch val="init"/>
        </dgm:presLayoutVars>
      </dgm:prSet>
      <dgm:spPr/>
    </dgm:pt>
    <dgm:pt modelId="{E3FBAA59-EC58-442B-A7AD-4A211E5CB5D2}" type="pres">
      <dgm:prSet presAssocID="{2143A2E2-D3A6-4A27-9F35-BA0EC14DF31D}" presName="rootComposite" presStyleCnt="0"/>
      <dgm:spPr/>
    </dgm:pt>
    <dgm:pt modelId="{9B4CFB75-DA6B-47DA-BA21-978FA833A2A7}" type="pres">
      <dgm:prSet presAssocID="{2143A2E2-D3A6-4A27-9F35-BA0EC14DF31D}" presName="rootText" presStyleLbl="node2" presStyleIdx="0" presStyleCnt="4">
        <dgm:presLayoutVars>
          <dgm:chPref val="3"/>
        </dgm:presLayoutVars>
      </dgm:prSet>
      <dgm:spPr/>
    </dgm:pt>
    <dgm:pt modelId="{5FE802CF-AD85-4862-BD6F-F36963516E0C}" type="pres">
      <dgm:prSet presAssocID="{2143A2E2-D3A6-4A27-9F35-BA0EC14DF31D}" presName="rootConnector" presStyleLbl="node2" presStyleIdx="0" presStyleCnt="4"/>
      <dgm:spPr/>
    </dgm:pt>
    <dgm:pt modelId="{E9849425-9859-4D6A-8C45-3220539B3D95}" type="pres">
      <dgm:prSet presAssocID="{2143A2E2-D3A6-4A27-9F35-BA0EC14DF31D}" presName="hierChild4" presStyleCnt="0"/>
      <dgm:spPr/>
    </dgm:pt>
    <dgm:pt modelId="{4FDA431E-1CD2-4863-8BE7-2A26A36F22DC}" type="pres">
      <dgm:prSet presAssocID="{2143A2E2-D3A6-4A27-9F35-BA0EC14DF31D}" presName="hierChild5" presStyleCnt="0"/>
      <dgm:spPr/>
    </dgm:pt>
    <dgm:pt modelId="{DF6B9716-74CA-479E-8082-EF072E90CDF3}" type="pres">
      <dgm:prSet presAssocID="{7D673BE2-2791-4DB4-A2E8-64880E77D118}" presName="Name37" presStyleLbl="parChTrans1D2" presStyleIdx="1" presStyleCnt="4"/>
      <dgm:spPr/>
    </dgm:pt>
    <dgm:pt modelId="{22E53113-8A1E-46E1-A3D2-1FE5AB546194}" type="pres">
      <dgm:prSet presAssocID="{E6D6839B-F06D-4AC7-93B5-71421EA66D38}" presName="hierRoot2" presStyleCnt="0">
        <dgm:presLayoutVars>
          <dgm:hierBranch val="init"/>
        </dgm:presLayoutVars>
      </dgm:prSet>
      <dgm:spPr/>
    </dgm:pt>
    <dgm:pt modelId="{C1487F77-EAC0-4C7F-8E3A-37710CAC3131}" type="pres">
      <dgm:prSet presAssocID="{E6D6839B-F06D-4AC7-93B5-71421EA66D38}" presName="rootComposite" presStyleCnt="0"/>
      <dgm:spPr/>
    </dgm:pt>
    <dgm:pt modelId="{336424EF-2DAD-4312-88D7-C69D08E010CE}" type="pres">
      <dgm:prSet presAssocID="{E6D6839B-F06D-4AC7-93B5-71421EA66D38}" presName="rootText" presStyleLbl="node2" presStyleIdx="1" presStyleCnt="4">
        <dgm:presLayoutVars>
          <dgm:chPref val="3"/>
        </dgm:presLayoutVars>
      </dgm:prSet>
      <dgm:spPr/>
    </dgm:pt>
    <dgm:pt modelId="{AE2E06E7-D2A1-43B6-8CF1-5A9948C332C5}" type="pres">
      <dgm:prSet presAssocID="{E6D6839B-F06D-4AC7-93B5-71421EA66D38}" presName="rootConnector" presStyleLbl="node2" presStyleIdx="1" presStyleCnt="4"/>
      <dgm:spPr/>
    </dgm:pt>
    <dgm:pt modelId="{00D06451-82F6-48C3-A957-F49497043B3D}" type="pres">
      <dgm:prSet presAssocID="{E6D6839B-F06D-4AC7-93B5-71421EA66D38}" presName="hierChild4" presStyleCnt="0"/>
      <dgm:spPr/>
    </dgm:pt>
    <dgm:pt modelId="{7CCC3526-6FB8-44E9-B77B-066204353775}" type="pres">
      <dgm:prSet presAssocID="{E6D6839B-F06D-4AC7-93B5-71421EA66D38}" presName="hierChild5" presStyleCnt="0"/>
      <dgm:spPr/>
    </dgm:pt>
    <dgm:pt modelId="{9082F8BE-8341-4846-B380-31173E097D58}" type="pres">
      <dgm:prSet presAssocID="{8131CA8E-4CFC-43AD-B5FD-6D5E9BF2C86B}" presName="Name37" presStyleLbl="parChTrans1D2" presStyleIdx="2" presStyleCnt="4"/>
      <dgm:spPr/>
    </dgm:pt>
    <dgm:pt modelId="{D408076F-9BD1-47FC-B0C8-7BC89321AE77}" type="pres">
      <dgm:prSet presAssocID="{2FE92FDB-14C1-4892-A07C-786E73ABAF36}" presName="hierRoot2" presStyleCnt="0">
        <dgm:presLayoutVars>
          <dgm:hierBranch val="init"/>
        </dgm:presLayoutVars>
      </dgm:prSet>
      <dgm:spPr/>
    </dgm:pt>
    <dgm:pt modelId="{8A0D1F9B-6FF8-4B5E-B425-C74E84FAAA47}" type="pres">
      <dgm:prSet presAssocID="{2FE92FDB-14C1-4892-A07C-786E73ABAF36}" presName="rootComposite" presStyleCnt="0"/>
      <dgm:spPr/>
    </dgm:pt>
    <dgm:pt modelId="{8EE78650-C508-402E-98BB-8F52B44FD6CF}" type="pres">
      <dgm:prSet presAssocID="{2FE92FDB-14C1-4892-A07C-786E73ABAF36}" presName="rootText" presStyleLbl="node2" presStyleIdx="2" presStyleCnt="4">
        <dgm:presLayoutVars>
          <dgm:chPref val="3"/>
        </dgm:presLayoutVars>
      </dgm:prSet>
      <dgm:spPr/>
    </dgm:pt>
    <dgm:pt modelId="{A887567F-8EB1-44EA-91EB-0A7241725479}" type="pres">
      <dgm:prSet presAssocID="{2FE92FDB-14C1-4892-A07C-786E73ABAF36}" presName="rootConnector" presStyleLbl="node2" presStyleIdx="2" presStyleCnt="4"/>
      <dgm:spPr/>
    </dgm:pt>
    <dgm:pt modelId="{C5C9F649-6BD7-42D9-A320-8318F59A9A50}" type="pres">
      <dgm:prSet presAssocID="{2FE92FDB-14C1-4892-A07C-786E73ABAF36}" presName="hierChild4" presStyleCnt="0"/>
      <dgm:spPr/>
    </dgm:pt>
    <dgm:pt modelId="{5B33F656-DBCE-4D2E-A6EC-F6E2B7CC3BB7}" type="pres">
      <dgm:prSet presAssocID="{2FE92FDB-14C1-4892-A07C-786E73ABAF36}" presName="hierChild5" presStyleCnt="0"/>
      <dgm:spPr/>
    </dgm:pt>
    <dgm:pt modelId="{0BF511C3-F45E-4563-AD2A-94D9AA521AC6}" type="pres">
      <dgm:prSet presAssocID="{4BBBCA43-7049-4511-A5BA-5F60DE40B233}" presName="Name37" presStyleLbl="parChTrans1D2" presStyleIdx="3" presStyleCnt="4"/>
      <dgm:spPr/>
    </dgm:pt>
    <dgm:pt modelId="{2232F61E-1C01-48BA-9DE4-D4BDE61A33E7}" type="pres">
      <dgm:prSet presAssocID="{CC8C3BEB-BF38-4547-8E9C-DFE635C046D3}" presName="hierRoot2" presStyleCnt="0">
        <dgm:presLayoutVars>
          <dgm:hierBranch val="init"/>
        </dgm:presLayoutVars>
      </dgm:prSet>
      <dgm:spPr/>
    </dgm:pt>
    <dgm:pt modelId="{18C9E5BF-E350-48D2-84BF-52B98468E96E}" type="pres">
      <dgm:prSet presAssocID="{CC8C3BEB-BF38-4547-8E9C-DFE635C046D3}" presName="rootComposite" presStyleCnt="0"/>
      <dgm:spPr/>
    </dgm:pt>
    <dgm:pt modelId="{059CBB83-8C8B-4AD1-9B81-56E5D399773F}" type="pres">
      <dgm:prSet presAssocID="{CC8C3BEB-BF38-4547-8E9C-DFE635C046D3}" presName="rootText" presStyleLbl="node2" presStyleIdx="3" presStyleCnt="4">
        <dgm:presLayoutVars>
          <dgm:chPref val="3"/>
        </dgm:presLayoutVars>
      </dgm:prSet>
      <dgm:spPr/>
    </dgm:pt>
    <dgm:pt modelId="{0CBFD2E6-CAD4-44C7-AED4-4DA8554E18F7}" type="pres">
      <dgm:prSet presAssocID="{CC8C3BEB-BF38-4547-8E9C-DFE635C046D3}" presName="rootConnector" presStyleLbl="node2" presStyleIdx="3" presStyleCnt="4"/>
      <dgm:spPr/>
    </dgm:pt>
    <dgm:pt modelId="{E3B3ADBA-74F4-46FA-8AB2-039D2D89DEBD}" type="pres">
      <dgm:prSet presAssocID="{CC8C3BEB-BF38-4547-8E9C-DFE635C046D3}" presName="hierChild4" presStyleCnt="0"/>
      <dgm:spPr/>
    </dgm:pt>
    <dgm:pt modelId="{8EC6662B-3B50-4339-A5EE-5029C3E11B95}" type="pres">
      <dgm:prSet presAssocID="{CC8C3BEB-BF38-4547-8E9C-DFE635C046D3}" presName="hierChild5" presStyleCnt="0"/>
      <dgm:spPr/>
    </dgm:pt>
    <dgm:pt modelId="{47F6F2C1-B291-43D6-BCFB-1FA00447F7D4}" type="pres">
      <dgm:prSet presAssocID="{9F1789BE-2AF2-4926-8168-79DCB296D804}" presName="hierChild3" presStyleCnt="0"/>
      <dgm:spPr/>
    </dgm:pt>
  </dgm:ptLst>
  <dgm:cxnLst>
    <dgm:cxn modelId="{FFBE7C12-CCE3-4FAC-BD5D-3154631A5020}" type="presOf" srcId="{7D673BE2-2791-4DB4-A2E8-64880E77D118}" destId="{DF6B9716-74CA-479E-8082-EF072E90CDF3}" srcOrd="0" destOrd="0" presId="urn:microsoft.com/office/officeart/2005/8/layout/orgChart1"/>
    <dgm:cxn modelId="{97893627-A682-48BC-8748-239733DD6ADB}" type="presOf" srcId="{678E2FB7-6984-446D-8605-0E72B0F3A826}" destId="{8DB13DF9-1DCB-4DC1-9BA6-1772228D79CB}" srcOrd="0" destOrd="0" presId="urn:microsoft.com/office/officeart/2005/8/layout/orgChart1"/>
    <dgm:cxn modelId="{870BA42E-14DF-48AA-B867-5A679785C61B}" type="presOf" srcId="{9F1789BE-2AF2-4926-8168-79DCB296D804}" destId="{D6392EFD-60C5-4CA9-8D29-274647C6893D}" srcOrd="1" destOrd="0" presId="urn:microsoft.com/office/officeart/2005/8/layout/orgChart1"/>
    <dgm:cxn modelId="{EB5D6F2F-F129-42B7-9973-7AF8F37AACD0}" type="presOf" srcId="{2143A2E2-D3A6-4A27-9F35-BA0EC14DF31D}" destId="{5FE802CF-AD85-4862-BD6F-F36963516E0C}" srcOrd="1" destOrd="0" presId="urn:microsoft.com/office/officeart/2005/8/layout/orgChart1"/>
    <dgm:cxn modelId="{5B657735-495B-4457-8005-24DC7AAA1AAA}" type="presOf" srcId="{CC8C3BEB-BF38-4547-8E9C-DFE635C046D3}" destId="{059CBB83-8C8B-4AD1-9B81-56E5D399773F}" srcOrd="0" destOrd="0" presId="urn:microsoft.com/office/officeart/2005/8/layout/orgChart1"/>
    <dgm:cxn modelId="{43886B39-BB39-472E-9D58-9D69C561A61B}" type="presOf" srcId="{CC8C3BEB-BF38-4547-8E9C-DFE635C046D3}" destId="{0CBFD2E6-CAD4-44C7-AED4-4DA8554E18F7}" srcOrd="1" destOrd="0" presId="urn:microsoft.com/office/officeart/2005/8/layout/orgChart1"/>
    <dgm:cxn modelId="{E43C6B63-14FC-417D-B693-2E76584FECCC}" srcId="{9F1789BE-2AF2-4926-8168-79DCB296D804}" destId="{E6D6839B-F06D-4AC7-93B5-71421EA66D38}" srcOrd="1" destOrd="0" parTransId="{7D673BE2-2791-4DB4-A2E8-64880E77D118}" sibTransId="{A3197339-25B4-4394-A61B-B54A22D111FA}"/>
    <dgm:cxn modelId="{B825616A-EF41-4AA0-9E09-CA8B431DE553}" srcId="{678E2FB7-6984-446D-8605-0E72B0F3A826}" destId="{9F1789BE-2AF2-4926-8168-79DCB296D804}" srcOrd="0" destOrd="0" parTransId="{C7E67878-78DB-4291-8D35-3CA561D8658B}" sibTransId="{891ED831-DDDC-4115-8F0C-DF46C350598E}"/>
    <dgm:cxn modelId="{6C01B154-A65D-4D81-9166-EA9467690787}" type="presOf" srcId="{E6D6839B-F06D-4AC7-93B5-71421EA66D38}" destId="{336424EF-2DAD-4312-88D7-C69D08E010CE}" srcOrd="0" destOrd="0" presId="urn:microsoft.com/office/officeart/2005/8/layout/orgChart1"/>
    <dgm:cxn modelId="{6AE25587-DFD4-4B2E-8413-A62C03D88CFD}" srcId="{9F1789BE-2AF2-4926-8168-79DCB296D804}" destId="{2FE92FDB-14C1-4892-A07C-786E73ABAF36}" srcOrd="2" destOrd="0" parTransId="{8131CA8E-4CFC-43AD-B5FD-6D5E9BF2C86B}" sibTransId="{F556294C-6DB3-4BEB-A60B-80DF4FA46BAE}"/>
    <dgm:cxn modelId="{3494EA8D-6F67-4469-B864-6128EEA0F6C7}" type="presOf" srcId="{9F1789BE-2AF2-4926-8168-79DCB296D804}" destId="{3486B3EF-CA6D-485E-972A-67297D8C7A20}" srcOrd="0" destOrd="0" presId="urn:microsoft.com/office/officeart/2005/8/layout/orgChart1"/>
    <dgm:cxn modelId="{417FEC97-77FF-4502-A3E8-AE8DAD5802B3}" type="presOf" srcId="{2143A2E2-D3A6-4A27-9F35-BA0EC14DF31D}" destId="{9B4CFB75-DA6B-47DA-BA21-978FA833A2A7}" srcOrd="0" destOrd="0" presId="urn:microsoft.com/office/officeart/2005/8/layout/orgChart1"/>
    <dgm:cxn modelId="{29E12C98-3868-4BFD-B890-9068F19928F9}" srcId="{9F1789BE-2AF2-4926-8168-79DCB296D804}" destId="{CC8C3BEB-BF38-4547-8E9C-DFE635C046D3}" srcOrd="3" destOrd="0" parTransId="{4BBBCA43-7049-4511-A5BA-5F60DE40B233}" sibTransId="{3F267A1E-9275-4930-BC25-4486698147C8}"/>
    <dgm:cxn modelId="{36C0E198-CEDF-4CF0-BB50-74F79709E6EE}" srcId="{9F1789BE-2AF2-4926-8168-79DCB296D804}" destId="{2143A2E2-D3A6-4A27-9F35-BA0EC14DF31D}" srcOrd="0" destOrd="0" parTransId="{6E44922A-CC3D-4EEC-928D-B55E513717D3}" sibTransId="{D212309E-6184-4CDE-9433-CE6A6E75D2BB}"/>
    <dgm:cxn modelId="{F65A2BAB-CD8F-4E10-A90E-CD3DB96A70E9}" type="presOf" srcId="{4BBBCA43-7049-4511-A5BA-5F60DE40B233}" destId="{0BF511C3-F45E-4563-AD2A-94D9AA521AC6}" srcOrd="0" destOrd="0" presId="urn:microsoft.com/office/officeart/2005/8/layout/orgChart1"/>
    <dgm:cxn modelId="{3DDEBEAE-5CC9-45CD-850A-419F01244904}" type="presOf" srcId="{6E44922A-CC3D-4EEC-928D-B55E513717D3}" destId="{76038A8D-0AB6-450E-933B-3AF05773992F}" srcOrd="0" destOrd="0" presId="urn:microsoft.com/office/officeart/2005/8/layout/orgChart1"/>
    <dgm:cxn modelId="{BBE3CCAF-7912-46E3-BEE6-E456CB49D4BF}" type="presOf" srcId="{E6D6839B-F06D-4AC7-93B5-71421EA66D38}" destId="{AE2E06E7-D2A1-43B6-8CF1-5A9948C332C5}" srcOrd="1" destOrd="0" presId="urn:microsoft.com/office/officeart/2005/8/layout/orgChart1"/>
    <dgm:cxn modelId="{790B23E9-BE8A-4DD0-8BAE-57B828035EA2}" type="presOf" srcId="{2FE92FDB-14C1-4892-A07C-786E73ABAF36}" destId="{A887567F-8EB1-44EA-91EB-0A7241725479}" srcOrd="1" destOrd="0" presId="urn:microsoft.com/office/officeart/2005/8/layout/orgChart1"/>
    <dgm:cxn modelId="{CD423DEB-5E00-48CE-BADF-A7904D9338FE}" type="presOf" srcId="{8131CA8E-4CFC-43AD-B5FD-6D5E9BF2C86B}" destId="{9082F8BE-8341-4846-B380-31173E097D58}" srcOrd="0" destOrd="0" presId="urn:microsoft.com/office/officeart/2005/8/layout/orgChart1"/>
    <dgm:cxn modelId="{0B056EF2-4CD1-4F38-9281-94AAA0E45791}" type="presOf" srcId="{2FE92FDB-14C1-4892-A07C-786E73ABAF36}" destId="{8EE78650-C508-402E-98BB-8F52B44FD6CF}" srcOrd="0" destOrd="0" presId="urn:microsoft.com/office/officeart/2005/8/layout/orgChart1"/>
    <dgm:cxn modelId="{8B1327AE-DCD8-4C24-A7A1-44FF2C874C72}" type="presParOf" srcId="{8DB13DF9-1DCB-4DC1-9BA6-1772228D79CB}" destId="{BBCBADA3-E3E7-4769-8004-1A744081060B}" srcOrd="0" destOrd="0" presId="urn:microsoft.com/office/officeart/2005/8/layout/orgChart1"/>
    <dgm:cxn modelId="{9B4DA203-3A5D-4C94-8B4D-28D7FBBF79E3}" type="presParOf" srcId="{BBCBADA3-E3E7-4769-8004-1A744081060B}" destId="{07D1A314-3B7A-4C0A-BADF-6E3FB04B790B}" srcOrd="0" destOrd="0" presId="urn:microsoft.com/office/officeart/2005/8/layout/orgChart1"/>
    <dgm:cxn modelId="{07526A2E-CE00-4EF8-A5E2-189804091E61}" type="presParOf" srcId="{07D1A314-3B7A-4C0A-BADF-6E3FB04B790B}" destId="{3486B3EF-CA6D-485E-972A-67297D8C7A20}" srcOrd="0" destOrd="0" presId="urn:microsoft.com/office/officeart/2005/8/layout/orgChart1"/>
    <dgm:cxn modelId="{5BB3A728-90FF-4E06-A6D8-A41870084AB6}" type="presParOf" srcId="{07D1A314-3B7A-4C0A-BADF-6E3FB04B790B}" destId="{D6392EFD-60C5-4CA9-8D29-274647C6893D}" srcOrd="1" destOrd="0" presId="urn:microsoft.com/office/officeart/2005/8/layout/orgChart1"/>
    <dgm:cxn modelId="{F193F1F9-9484-4855-99AC-8548B1B6B5D2}" type="presParOf" srcId="{BBCBADA3-E3E7-4769-8004-1A744081060B}" destId="{BE420D70-8EE6-4783-9A95-A46C0520FA24}" srcOrd="1" destOrd="0" presId="urn:microsoft.com/office/officeart/2005/8/layout/orgChart1"/>
    <dgm:cxn modelId="{B4114F0F-5CBE-4D65-8DAA-4E92FF742810}" type="presParOf" srcId="{BE420D70-8EE6-4783-9A95-A46C0520FA24}" destId="{76038A8D-0AB6-450E-933B-3AF05773992F}" srcOrd="0" destOrd="0" presId="urn:microsoft.com/office/officeart/2005/8/layout/orgChart1"/>
    <dgm:cxn modelId="{657EC0E1-D927-4463-BCE7-47E51C418407}" type="presParOf" srcId="{BE420D70-8EE6-4783-9A95-A46C0520FA24}" destId="{6E48CF6D-C8E7-4EAC-B494-AF35C0CBC19A}" srcOrd="1" destOrd="0" presId="urn:microsoft.com/office/officeart/2005/8/layout/orgChart1"/>
    <dgm:cxn modelId="{7FE8A940-C99D-44C6-B733-192725770F7F}" type="presParOf" srcId="{6E48CF6D-C8E7-4EAC-B494-AF35C0CBC19A}" destId="{E3FBAA59-EC58-442B-A7AD-4A211E5CB5D2}" srcOrd="0" destOrd="0" presId="urn:microsoft.com/office/officeart/2005/8/layout/orgChart1"/>
    <dgm:cxn modelId="{2D7B4308-3287-4EF1-A96C-9EF8817E9C25}" type="presParOf" srcId="{E3FBAA59-EC58-442B-A7AD-4A211E5CB5D2}" destId="{9B4CFB75-DA6B-47DA-BA21-978FA833A2A7}" srcOrd="0" destOrd="0" presId="urn:microsoft.com/office/officeart/2005/8/layout/orgChart1"/>
    <dgm:cxn modelId="{205A7969-9DFC-4D9B-9644-CF9A256D5148}" type="presParOf" srcId="{E3FBAA59-EC58-442B-A7AD-4A211E5CB5D2}" destId="{5FE802CF-AD85-4862-BD6F-F36963516E0C}" srcOrd="1" destOrd="0" presId="urn:microsoft.com/office/officeart/2005/8/layout/orgChart1"/>
    <dgm:cxn modelId="{97E24327-026E-404B-9BB3-7DE1DB35096A}" type="presParOf" srcId="{6E48CF6D-C8E7-4EAC-B494-AF35C0CBC19A}" destId="{E9849425-9859-4D6A-8C45-3220539B3D95}" srcOrd="1" destOrd="0" presId="urn:microsoft.com/office/officeart/2005/8/layout/orgChart1"/>
    <dgm:cxn modelId="{B1946F7A-FBAD-43D8-9C06-D359F2F02FFF}" type="presParOf" srcId="{6E48CF6D-C8E7-4EAC-B494-AF35C0CBC19A}" destId="{4FDA431E-1CD2-4863-8BE7-2A26A36F22DC}" srcOrd="2" destOrd="0" presId="urn:microsoft.com/office/officeart/2005/8/layout/orgChart1"/>
    <dgm:cxn modelId="{28F2F022-92C2-4083-9079-972F1128FC76}" type="presParOf" srcId="{BE420D70-8EE6-4783-9A95-A46C0520FA24}" destId="{DF6B9716-74CA-479E-8082-EF072E90CDF3}" srcOrd="2" destOrd="0" presId="urn:microsoft.com/office/officeart/2005/8/layout/orgChart1"/>
    <dgm:cxn modelId="{53F4495A-0F85-4A28-85D8-794D8DF80584}" type="presParOf" srcId="{BE420D70-8EE6-4783-9A95-A46C0520FA24}" destId="{22E53113-8A1E-46E1-A3D2-1FE5AB546194}" srcOrd="3" destOrd="0" presId="urn:microsoft.com/office/officeart/2005/8/layout/orgChart1"/>
    <dgm:cxn modelId="{0A41A49B-F1FF-4186-AA80-4EB0B0634B05}" type="presParOf" srcId="{22E53113-8A1E-46E1-A3D2-1FE5AB546194}" destId="{C1487F77-EAC0-4C7F-8E3A-37710CAC3131}" srcOrd="0" destOrd="0" presId="urn:microsoft.com/office/officeart/2005/8/layout/orgChart1"/>
    <dgm:cxn modelId="{E5D20BA4-E32C-4725-A779-72A72B53D96E}" type="presParOf" srcId="{C1487F77-EAC0-4C7F-8E3A-37710CAC3131}" destId="{336424EF-2DAD-4312-88D7-C69D08E010CE}" srcOrd="0" destOrd="0" presId="urn:microsoft.com/office/officeart/2005/8/layout/orgChart1"/>
    <dgm:cxn modelId="{ACCB4688-62E4-4BC9-8C43-D10F79C8DF9E}" type="presParOf" srcId="{C1487F77-EAC0-4C7F-8E3A-37710CAC3131}" destId="{AE2E06E7-D2A1-43B6-8CF1-5A9948C332C5}" srcOrd="1" destOrd="0" presId="urn:microsoft.com/office/officeart/2005/8/layout/orgChart1"/>
    <dgm:cxn modelId="{DC456B21-CFA7-45F4-BE3A-BD73DF723FA6}" type="presParOf" srcId="{22E53113-8A1E-46E1-A3D2-1FE5AB546194}" destId="{00D06451-82F6-48C3-A957-F49497043B3D}" srcOrd="1" destOrd="0" presId="urn:microsoft.com/office/officeart/2005/8/layout/orgChart1"/>
    <dgm:cxn modelId="{1E2FFFED-EEF9-447B-A9C1-44DF0FB47F98}" type="presParOf" srcId="{22E53113-8A1E-46E1-A3D2-1FE5AB546194}" destId="{7CCC3526-6FB8-44E9-B77B-066204353775}" srcOrd="2" destOrd="0" presId="urn:microsoft.com/office/officeart/2005/8/layout/orgChart1"/>
    <dgm:cxn modelId="{7BDBA264-8700-4F51-BEF0-EC493D898091}" type="presParOf" srcId="{BE420D70-8EE6-4783-9A95-A46C0520FA24}" destId="{9082F8BE-8341-4846-B380-31173E097D58}" srcOrd="4" destOrd="0" presId="urn:microsoft.com/office/officeart/2005/8/layout/orgChart1"/>
    <dgm:cxn modelId="{898A6746-EC81-4110-8A6F-D3EA783736A9}" type="presParOf" srcId="{BE420D70-8EE6-4783-9A95-A46C0520FA24}" destId="{D408076F-9BD1-47FC-B0C8-7BC89321AE77}" srcOrd="5" destOrd="0" presId="urn:microsoft.com/office/officeart/2005/8/layout/orgChart1"/>
    <dgm:cxn modelId="{E31C61D2-1473-4863-9CB9-B27378A99DDA}" type="presParOf" srcId="{D408076F-9BD1-47FC-B0C8-7BC89321AE77}" destId="{8A0D1F9B-6FF8-4B5E-B425-C74E84FAAA47}" srcOrd="0" destOrd="0" presId="urn:microsoft.com/office/officeart/2005/8/layout/orgChart1"/>
    <dgm:cxn modelId="{D67DB2EA-B4CB-472E-B170-BB627E037C49}" type="presParOf" srcId="{8A0D1F9B-6FF8-4B5E-B425-C74E84FAAA47}" destId="{8EE78650-C508-402E-98BB-8F52B44FD6CF}" srcOrd="0" destOrd="0" presId="urn:microsoft.com/office/officeart/2005/8/layout/orgChart1"/>
    <dgm:cxn modelId="{D26C4692-9454-46C7-8978-C0A3055D31C4}" type="presParOf" srcId="{8A0D1F9B-6FF8-4B5E-B425-C74E84FAAA47}" destId="{A887567F-8EB1-44EA-91EB-0A7241725479}" srcOrd="1" destOrd="0" presId="urn:microsoft.com/office/officeart/2005/8/layout/orgChart1"/>
    <dgm:cxn modelId="{7AFC0F1A-901E-44FF-AB8D-91B087C075E3}" type="presParOf" srcId="{D408076F-9BD1-47FC-B0C8-7BC89321AE77}" destId="{C5C9F649-6BD7-42D9-A320-8318F59A9A50}" srcOrd="1" destOrd="0" presId="urn:microsoft.com/office/officeart/2005/8/layout/orgChart1"/>
    <dgm:cxn modelId="{4AC878BA-B9DF-4C43-9A20-B814616D135D}" type="presParOf" srcId="{D408076F-9BD1-47FC-B0C8-7BC89321AE77}" destId="{5B33F656-DBCE-4D2E-A6EC-F6E2B7CC3BB7}" srcOrd="2" destOrd="0" presId="urn:microsoft.com/office/officeart/2005/8/layout/orgChart1"/>
    <dgm:cxn modelId="{D4E52F41-4958-4248-83A3-7F61480A7E5A}" type="presParOf" srcId="{BE420D70-8EE6-4783-9A95-A46C0520FA24}" destId="{0BF511C3-F45E-4563-AD2A-94D9AA521AC6}" srcOrd="6" destOrd="0" presId="urn:microsoft.com/office/officeart/2005/8/layout/orgChart1"/>
    <dgm:cxn modelId="{5583DC8D-CD57-414D-8534-62B57649BCF1}" type="presParOf" srcId="{BE420D70-8EE6-4783-9A95-A46C0520FA24}" destId="{2232F61E-1C01-48BA-9DE4-D4BDE61A33E7}" srcOrd="7" destOrd="0" presId="urn:microsoft.com/office/officeart/2005/8/layout/orgChart1"/>
    <dgm:cxn modelId="{A2437B31-5EC8-4F46-9DD6-CC454A7C4522}" type="presParOf" srcId="{2232F61E-1C01-48BA-9DE4-D4BDE61A33E7}" destId="{18C9E5BF-E350-48D2-84BF-52B98468E96E}" srcOrd="0" destOrd="0" presId="urn:microsoft.com/office/officeart/2005/8/layout/orgChart1"/>
    <dgm:cxn modelId="{C07024B9-0042-4008-B6B2-925B6A4C7F5E}" type="presParOf" srcId="{18C9E5BF-E350-48D2-84BF-52B98468E96E}" destId="{059CBB83-8C8B-4AD1-9B81-56E5D399773F}" srcOrd="0" destOrd="0" presId="urn:microsoft.com/office/officeart/2005/8/layout/orgChart1"/>
    <dgm:cxn modelId="{0E8AD9A8-4156-4129-94C3-8E0553A3B806}" type="presParOf" srcId="{18C9E5BF-E350-48D2-84BF-52B98468E96E}" destId="{0CBFD2E6-CAD4-44C7-AED4-4DA8554E18F7}" srcOrd="1" destOrd="0" presId="urn:microsoft.com/office/officeart/2005/8/layout/orgChart1"/>
    <dgm:cxn modelId="{7AD0CE8A-B7D6-4E62-9604-45B865737826}" type="presParOf" srcId="{2232F61E-1C01-48BA-9DE4-D4BDE61A33E7}" destId="{E3B3ADBA-74F4-46FA-8AB2-039D2D89DEBD}" srcOrd="1" destOrd="0" presId="urn:microsoft.com/office/officeart/2005/8/layout/orgChart1"/>
    <dgm:cxn modelId="{3355B4EF-8F05-4D7C-82A3-033E8278CFB2}" type="presParOf" srcId="{2232F61E-1C01-48BA-9DE4-D4BDE61A33E7}" destId="{8EC6662B-3B50-4339-A5EE-5029C3E11B95}" srcOrd="2" destOrd="0" presId="urn:microsoft.com/office/officeart/2005/8/layout/orgChart1"/>
    <dgm:cxn modelId="{BD4364CF-1450-4601-A331-E3AED6D127F6}" type="presParOf" srcId="{BBCBADA3-E3E7-4769-8004-1A744081060B}" destId="{47F6F2C1-B291-43D6-BCFB-1FA00447F7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FD69E-068B-48EB-9480-8B85C7C91B7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0D6056-0162-4DB1-9401-FF38CF06882B}">
      <dgm:prSet/>
      <dgm:spPr/>
      <dgm:t>
        <a:bodyPr/>
        <a:lstStyle/>
        <a:p>
          <a:r>
            <a:rPr lang="en-CA" dirty="0"/>
            <a:t>Refer to your Award Category for detailed criteria to include in your nomination dossier</a:t>
          </a:r>
          <a:endParaRPr lang="en-US" dirty="0"/>
        </a:p>
      </dgm:t>
    </dgm:pt>
    <dgm:pt modelId="{C926F21A-3861-40EA-B700-5BA1235F0E39}" type="parTrans" cxnId="{DE165156-435D-424D-B90D-D686A9D94BF9}">
      <dgm:prSet/>
      <dgm:spPr/>
      <dgm:t>
        <a:bodyPr/>
        <a:lstStyle/>
        <a:p>
          <a:endParaRPr lang="en-US"/>
        </a:p>
      </dgm:t>
    </dgm:pt>
    <dgm:pt modelId="{C17C8A3F-88F0-4612-94AE-BC610B36EBEB}" type="sibTrans" cxnId="{DE165156-435D-424D-B90D-D686A9D94BF9}">
      <dgm:prSet/>
      <dgm:spPr/>
      <dgm:t>
        <a:bodyPr/>
        <a:lstStyle/>
        <a:p>
          <a:endParaRPr lang="en-US"/>
        </a:p>
      </dgm:t>
    </dgm:pt>
    <dgm:pt modelId="{2488E4BA-9134-47E8-B6DD-7BF579446E56}">
      <dgm:prSet/>
      <dgm:spPr/>
      <dgm:t>
        <a:bodyPr/>
        <a:lstStyle/>
        <a:p>
          <a:r>
            <a:rPr lang="en-CA" dirty="0"/>
            <a:t>Find a mentor, colleague, someone to review your dossier.  Check if your dept or faculty has a communications department to help you.</a:t>
          </a:r>
          <a:endParaRPr lang="en-US" dirty="0"/>
        </a:p>
      </dgm:t>
    </dgm:pt>
    <dgm:pt modelId="{05E932F0-6D44-4F0D-AB98-0A2B82D28872}" type="parTrans" cxnId="{C516E452-46F7-4B3E-9B9A-C148B3294F4D}">
      <dgm:prSet/>
      <dgm:spPr/>
      <dgm:t>
        <a:bodyPr/>
        <a:lstStyle/>
        <a:p>
          <a:endParaRPr lang="en-US"/>
        </a:p>
      </dgm:t>
    </dgm:pt>
    <dgm:pt modelId="{755B10B4-F173-4979-B9FC-295A9C0616DB}" type="sibTrans" cxnId="{C516E452-46F7-4B3E-9B9A-C148B3294F4D}">
      <dgm:prSet/>
      <dgm:spPr/>
      <dgm:t>
        <a:bodyPr/>
        <a:lstStyle/>
        <a:p>
          <a:endParaRPr lang="en-US"/>
        </a:p>
      </dgm:t>
    </dgm:pt>
    <dgm:pt modelId="{DE9F8B69-D6EE-4FC6-B6EB-DB130C4AA8BD}" type="pres">
      <dgm:prSet presAssocID="{82DFD69E-068B-48EB-9480-8B85C7C91B70}" presName="linear" presStyleCnt="0">
        <dgm:presLayoutVars>
          <dgm:animLvl val="lvl"/>
          <dgm:resizeHandles val="exact"/>
        </dgm:presLayoutVars>
      </dgm:prSet>
      <dgm:spPr/>
    </dgm:pt>
    <dgm:pt modelId="{D230FC41-68E0-47A9-8F25-72C2D769E66B}" type="pres">
      <dgm:prSet presAssocID="{760D6056-0162-4DB1-9401-FF38CF0688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1389F6-DF0F-4DED-B6FD-5EAEB8F39CF8}" type="pres">
      <dgm:prSet presAssocID="{C17C8A3F-88F0-4612-94AE-BC610B36EBEB}" presName="spacer" presStyleCnt="0"/>
      <dgm:spPr/>
    </dgm:pt>
    <dgm:pt modelId="{187D6EFB-6B66-48FC-8668-5759328448EB}" type="pres">
      <dgm:prSet presAssocID="{2488E4BA-9134-47E8-B6DD-7BF579446E5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1F4E0A-21B2-489F-9C00-D4BF6EB601DB}" type="presOf" srcId="{760D6056-0162-4DB1-9401-FF38CF06882B}" destId="{D230FC41-68E0-47A9-8F25-72C2D769E66B}" srcOrd="0" destOrd="0" presId="urn:microsoft.com/office/officeart/2005/8/layout/vList2"/>
    <dgm:cxn modelId="{C516E452-46F7-4B3E-9B9A-C148B3294F4D}" srcId="{82DFD69E-068B-48EB-9480-8B85C7C91B70}" destId="{2488E4BA-9134-47E8-B6DD-7BF579446E56}" srcOrd="1" destOrd="0" parTransId="{05E932F0-6D44-4F0D-AB98-0A2B82D28872}" sibTransId="{755B10B4-F173-4979-B9FC-295A9C0616DB}"/>
    <dgm:cxn modelId="{DE165156-435D-424D-B90D-D686A9D94BF9}" srcId="{82DFD69E-068B-48EB-9480-8B85C7C91B70}" destId="{760D6056-0162-4DB1-9401-FF38CF06882B}" srcOrd="0" destOrd="0" parTransId="{C926F21A-3861-40EA-B700-5BA1235F0E39}" sibTransId="{C17C8A3F-88F0-4612-94AE-BC610B36EBEB}"/>
    <dgm:cxn modelId="{65B93CA7-D9F0-485B-8794-CD5CF3984C73}" type="presOf" srcId="{2488E4BA-9134-47E8-B6DD-7BF579446E56}" destId="{187D6EFB-6B66-48FC-8668-5759328448EB}" srcOrd="0" destOrd="0" presId="urn:microsoft.com/office/officeart/2005/8/layout/vList2"/>
    <dgm:cxn modelId="{C72D3FC0-7158-4283-9479-0DCB1E6E4A93}" type="presOf" srcId="{82DFD69E-068B-48EB-9480-8B85C7C91B70}" destId="{DE9F8B69-D6EE-4FC6-B6EB-DB130C4AA8BD}" srcOrd="0" destOrd="0" presId="urn:microsoft.com/office/officeart/2005/8/layout/vList2"/>
    <dgm:cxn modelId="{41E1CB0B-E701-4D4C-9064-16C5B0436C65}" type="presParOf" srcId="{DE9F8B69-D6EE-4FC6-B6EB-DB130C4AA8BD}" destId="{D230FC41-68E0-47A9-8F25-72C2D769E66B}" srcOrd="0" destOrd="0" presId="urn:microsoft.com/office/officeart/2005/8/layout/vList2"/>
    <dgm:cxn modelId="{48B7785C-3DFE-41A4-B1BF-C7E19846D344}" type="presParOf" srcId="{DE9F8B69-D6EE-4FC6-B6EB-DB130C4AA8BD}" destId="{531389F6-DF0F-4DED-B6FD-5EAEB8F39CF8}" srcOrd="1" destOrd="0" presId="urn:microsoft.com/office/officeart/2005/8/layout/vList2"/>
    <dgm:cxn modelId="{58DDDA49-FC24-4C84-88E7-FAF3CC87B615}" type="presParOf" srcId="{DE9F8B69-D6EE-4FC6-B6EB-DB130C4AA8BD}" destId="{187D6EFB-6B66-48FC-8668-5759328448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5D564-E4E6-44C1-BB77-259067AE73D2}">
      <dsp:nvSpPr>
        <dsp:cNvPr id="0" name=""/>
        <dsp:cNvSpPr/>
      </dsp:nvSpPr>
      <dsp:spPr>
        <a:xfrm>
          <a:off x="6502" y="704759"/>
          <a:ext cx="1943419" cy="1166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Award Category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Guides your focus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and content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 dirty="0"/>
        </a:p>
      </dsp:txBody>
      <dsp:txXfrm>
        <a:off x="40654" y="738911"/>
        <a:ext cx="1875115" cy="1097747"/>
      </dsp:txXfrm>
    </dsp:sp>
    <dsp:sp modelId="{1090324E-0DC6-43B3-AF3D-4A02F828D4AA}">
      <dsp:nvSpPr>
        <dsp:cNvPr id="0" name=""/>
        <dsp:cNvSpPr/>
      </dsp:nvSpPr>
      <dsp:spPr>
        <a:xfrm>
          <a:off x="2120943" y="1046801"/>
          <a:ext cx="412005" cy="4819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/>
        </a:p>
      </dsp:txBody>
      <dsp:txXfrm>
        <a:off x="2120943" y="1143195"/>
        <a:ext cx="288404" cy="289180"/>
      </dsp:txXfrm>
    </dsp:sp>
    <dsp:sp modelId="{6AC8CC7F-067A-4190-8A60-1EAC37CDA199}">
      <dsp:nvSpPr>
        <dsp:cNvPr id="0" name=""/>
        <dsp:cNvSpPr/>
      </dsp:nvSpPr>
      <dsp:spPr>
        <a:xfrm>
          <a:off x="2727290" y="704759"/>
          <a:ext cx="1943419" cy="1166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300" kern="1200" dirty="0"/>
            <a:t>Dossier Requirements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 dirty="0"/>
        </a:p>
      </dsp:txBody>
      <dsp:txXfrm>
        <a:off x="2761442" y="738911"/>
        <a:ext cx="1875115" cy="1097747"/>
      </dsp:txXfrm>
    </dsp:sp>
    <dsp:sp modelId="{EDBB6046-58C4-4759-B8A1-155837E87D88}">
      <dsp:nvSpPr>
        <dsp:cNvPr id="0" name=""/>
        <dsp:cNvSpPr/>
      </dsp:nvSpPr>
      <dsp:spPr>
        <a:xfrm>
          <a:off x="4841730" y="1046801"/>
          <a:ext cx="412005" cy="4819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/>
        </a:p>
      </dsp:txBody>
      <dsp:txXfrm>
        <a:off x="4841730" y="1143195"/>
        <a:ext cx="288404" cy="289180"/>
      </dsp:txXfrm>
    </dsp:sp>
    <dsp:sp modelId="{4DEE1C18-6C4A-4A57-AF6E-CF98760599C0}">
      <dsp:nvSpPr>
        <dsp:cNvPr id="0" name=""/>
        <dsp:cNvSpPr/>
      </dsp:nvSpPr>
      <dsp:spPr>
        <a:xfrm>
          <a:off x="5448077" y="704759"/>
          <a:ext cx="1943419" cy="1166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Getting Started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Philosophy Statement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 dirty="0"/>
        </a:p>
      </dsp:txBody>
      <dsp:txXfrm>
        <a:off x="5482229" y="738911"/>
        <a:ext cx="1875115" cy="1097747"/>
      </dsp:txXfrm>
    </dsp:sp>
    <dsp:sp modelId="{CE739911-D862-4DA0-A5DC-CDC28448BA62}">
      <dsp:nvSpPr>
        <dsp:cNvPr id="0" name=""/>
        <dsp:cNvSpPr/>
      </dsp:nvSpPr>
      <dsp:spPr>
        <a:xfrm rot="5400000">
          <a:off x="6213785" y="2006850"/>
          <a:ext cx="412005" cy="4819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/>
        </a:p>
      </dsp:txBody>
      <dsp:txXfrm rot="-5400000">
        <a:off x="6275198" y="2041832"/>
        <a:ext cx="289180" cy="288404"/>
      </dsp:txXfrm>
    </dsp:sp>
    <dsp:sp modelId="{240314D9-47F8-414E-AFAE-CC6EC450848E}">
      <dsp:nvSpPr>
        <dsp:cNvPr id="0" name=""/>
        <dsp:cNvSpPr/>
      </dsp:nvSpPr>
      <dsp:spPr>
        <a:xfrm>
          <a:off x="5448077" y="2648179"/>
          <a:ext cx="1943419" cy="1166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300" kern="1200" dirty="0"/>
            <a:t>Putting it together</a:t>
          </a:r>
          <a:br>
            <a:rPr lang="en-CA" sz="1300" kern="1200" dirty="0"/>
          </a:br>
          <a:r>
            <a:rPr lang="en-CA" sz="1300" kern="1200" dirty="0"/>
            <a:t>Your Dossier (evidence)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 dirty="0"/>
        </a:p>
      </dsp:txBody>
      <dsp:txXfrm>
        <a:off x="5482229" y="2682331"/>
        <a:ext cx="1875115" cy="1097747"/>
      </dsp:txXfrm>
    </dsp:sp>
    <dsp:sp modelId="{C28842BD-6AD9-41A0-8BB0-F2C93E019535}">
      <dsp:nvSpPr>
        <dsp:cNvPr id="0" name=""/>
        <dsp:cNvSpPr/>
      </dsp:nvSpPr>
      <dsp:spPr>
        <a:xfrm rot="10800000">
          <a:off x="4865051" y="2990221"/>
          <a:ext cx="412005" cy="48196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/>
        </a:p>
      </dsp:txBody>
      <dsp:txXfrm rot="10800000">
        <a:off x="4988652" y="3086615"/>
        <a:ext cx="288404" cy="289180"/>
      </dsp:txXfrm>
    </dsp:sp>
    <dsp:sp modelId="{719931E5-08A9-48AD-A958-89B4F47635BF}">
      <dsp:nvSpPr>
        <dsp:cNvPr id="0" name=""/>
        <dsp:cNvSpPr/>
      </dsp:nvSpPr>
      <dsp:spPr>
        <a:xfrm>
          <a:off x="2727290" y="2648179"/>
          <a:ext cx="1943419" cy="1166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/>
            <a:t>Nomination Package</a:t>
          </a:r>
          <a:br>
            <a:rPr lang="en-CA" sz="1300" kern="1200" dirty="0"/>
          </a:br>
          <a:r>
            <a:rPr lang="en-CA" sz="1300" kern="1200" dirty="0"/>
            <a:t>Deadline March 25, 2021</a:t>
          </a:r>
        </a:p>
      </dsp:txBody>
      <dsp:txXfrm>
        <a:off x="2761442" y="2682331"/>
        <a:ext cx="1875115" cy="1097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511C3-F45E-4563-AD2A-94D9AA521AC6}">
      <dsp:nvSpPr>
        <dsp:cNvPr id="0" name=""/>
        <dsp:cNvSpPr/>
      </dsp:nvSpPr>
      <dsp:spPr>
        <a:xfrm>
          <a:off x="3218155" y="1146848"/>
          <a:ext cx="2520479" cy="291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12"/>
              </a:lnTo>
              <a:lnTo>
                <a:pt x="2520479" y="145812"/>
              </a:lnTo>
              <a:lnTo>
                <a:pt x="2520479" y="291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2F8BE-8341-4846-B380-31173E097D58}">
      <dsp:nvSpPr>
        <dsp:cNvPr id="0" name=""/>
        <dsp:cNvSpPr/>
      </dsp:nvSpPr>
      <dsp:spPr>
        <a:xfrm>
          <a:off x="3218155" y="1146848"/>
          <a:ext cx="840159" cy="291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12"/>
              </a:lnTo>
              <a:lnTo>
                <a:pt x="840159" y="145812"/>
              </a:lnTo>
              <a:lnTo>
                <a:pt x="840159" y="291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B9716-74CA-479E-8082-EF072E90CDF3}">
      <dsp:nvSpPr>
        <dsp:cNvPr id="0" name=""/>
        <dsp:cNvSpPr/>
      </dsp:nvSpPr>
      <dsp:spPr>
        <a:xfrm>
          <a:off x="2377995" y="1146848"/>
          <a:ext cx="840159" cy="291625"/>
        </a:xfrm>
        <a:custGeom>
          <a:avLst/>
          <a:gdLst/>
          <a:ahLst/>
          <a:cxnLst/>
          <a:rect l="0" t="0" r="0" b="0"/>
          <a:pathLst>
            <a:path>
              <a:moveTo>
                <a:pt x="840159" y="0"/>
              </a:moveTo>
              <a:lnTo>
                <a:pt x="840159" y="145812"/>
              </a:lnTo>
              <a:lnTo>
                <a:pt x="0" y="145812"/>
              </a:lnTo>
              <a:lnTo>
                <a:pt x="0" y="291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38A8D-0AB6-450E-933B-3AF05773992F}">
      <dsp:nvSpPr>
        <dsp:cNvPr id="0" name=""/>
        <dsp:cNvSpPr/>
      </dsp:nvSpPr>
      <dsp:spPr>
        <a:xfrm>
          <a:off x="697676" y="1146848"/>
          <a:ext cx="2520479" cy="291625"/>
        </a:xfrm>
        <a:custGeom>
          <a:avLst/>
          <a:gdLst/>
          <a:ahLst/>
          <a:cxnLst/>
          <a:rect l="0" t="0" r="0" b="0"/>
          <a:pathLst>
            <a:path>
              <a:moveTo>
                <a:pt x="2520479" y="0"/>
              </a:moveTo>
              <a:lnTo>
                <a:pt x="2520479" y="145812"/>
              </a:lnTo>
              <a:lnTo>
                <a:pt x="0" y="145812"/>
              </a:lnTo>
              <a:lnTo>
                <a:pt x="0" y="291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6B3EF-CA6D-485E-972A-67297D8C7A20}">
      <dsp:nvSpPr>
        <dsp:cNvPr id="0" name=""/>
        <dsp:cNvSpPr/>
      </dsp:nvSpPr>
      <dsp:spPr>
        <a:xfrm>
          <a:off x="2523808" y="452501"/>
          <a:ext cx="1388693" cy="69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Types of Philosophy Statements</a:t>
          </a:r>
        </a:p>
      </dsp:txBody>
      <dsp:txXfrm>
        <a:off x="2523808" y="452501"/>
        <a:ext cx="1388693" cy="694346"/>
      </dsp:txXfrm>
    </dsp:sp>
    <dsp:sp modelId="{9B4CFB75-DA6B-47DA-BA21-978FA833A2A7}">
      <dsp:nvSpPr>
        <dsp:cNvPr id="0" name=""/>
        <dsp:cNvSpPr/>
      </dsp:nvSpPr>
      <dsp:spPr>
        <a:xfrm>
          <a:off x="3329" y="1438474"/>
          <a:ext cx="1388693" cy="69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Teaching</a:t>
          </a:r>
        </a:p>
      </dsp:txBody>
      <dsp:txXfrm>
        <a:off x="3329" y="1438474"/>
        <a:ext cx="1388693" cy="694346"/>
      </dsp:txXfrm>
    </dsp:sp>
    <dsp:sp modelId="{336424EF-2DAD-4312-88D7-C69D08E010CE}">
      <dsp:nvSpPr>
        <dsp:cNvPr id="0" name=""/>
        <dsp:cNvSpPr/>
      </dsp:nvSpPr>
      <dsp:spPr>
        <a:xfrm>
          <a:off x="1683648" y="1438474"/>
          <a:ext cx="1388693" cy="69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Educational Leadership</a:t>
          </a:r>
        </a:p>
      </dsp:txBody>
      <dsp:txXfrm>
        <a:off x="1683648" y="1438474"/>
        <a:ext cx="1388693" cy="694346"/>
      </dsp:txXfrm>
    </dsp:sp>
    <dsp:sp modelId="{8EE78650-C508-402E-98BB-8F52B44FD6CF}">
      <dsp:nvSpPr>
        <dsp:cNvPr id="0" name=""/>
        <dsp:cNvSpPr/>
      </dsp:nvSpPr>
      <dsp:spPr>
        <a:xfrm>
          <a:off x="3363968" y="1438474"/>
          <a:ext cx="1388693" cy="69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Graduate Student Supervision</a:t>
          </a:r>
        </a:p>
      </dsp:txBody>
      <dsp:txXfrm>
        <a:off x="3363968" y="1438474"/>
        <a:ext cx="1388693" cy="694346"/>
      </dsp:txXfrm>
    </dsp:sp>
    <dsp:sp modelId="{059CBB83-8C8B-4AD1-9B81-56E5D399773F}">
      <dsp:nvSpPr>
        <dsp:cNvPr id="0" name=""/>
        <dsp:cNvSpPr/>
      </dsp:nvSpPr>
      <dsp:spPr>
        <a:xfrm>
          <a:off x="5044287" y="1438474"/>
          <a:ext cx="1388693" cy="69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Other</a:t>
          </a:r>
        </a:p>
      </dsp:txBody>
      <dsp:txXfrm>
        <a:off x="5044287" y="1438474"/>
        <a:ext cx="1388693" cy="694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0FC41-68E0-47A9-8F25-72C2D769E66B}">
      <dsp:nvSpPr>
        <dsp:cNvPr id="0" name=""/>
        <dsp:cNvSpPr/>
      </dsp:nvSpPr>
      <dsp:spPr>
        <a:xfrm>
          <a:off x="0" y="75854"/>
          <a:ext cx="4869656" cy="2436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Refer to your Award Category for detailed criteria to include in your nomination dossier</a:t>
          </a:r>
          <a:endParaRPr lang="en-US" sz="2800" kern="1200" dirty="0"/>
        </a:p>
      </dsp:txBody>
      <dsp:txXfrm>
        <a:off x="118941" y="194795"/>
        <a:ext cx="4631774" cy="2198643"/>
      </dsp:txXfrm>
    </dsp:sp>
    <dsp:sp modelId="{187D6EFB-6B66-48FC-8668-5759328448EB}">
      <dsp:nvSpPr>
        <dsp:cNvPr id="0" name=""/>
        <dsp:cNvSpPr/>
      </dsp:nvSpPr>
      <dsp:spPr>
        <a:xfrm>
          <a:off x="0" y="2593019"/>
          <a:ext cx="4869656" cy="2436525"/>
        </a:xfrm>
        <a:prstGeom prst="roundRect">
          <a:avLst/>
        </a:prstGeom>
        <a:solidFill>
          <a:schemeClr val="accent2">
            <a:hueOff val="-1144014"/>
            <a:satOff val="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Find a mentor, colleague, someone to review your dossier.  Check if your dept or faculty has a communications department to help you.</a:t>
          </a:r>
          <a:endParaRPr lang="en-US" sz="2800" kern="1200" dirty="0"/>
        </a:p>
      </dsp:txBody>
      <dsp:txXfrm>
        <a:off x="118941" y="2711960"/>
        <a:ext cx="4631774" cy="219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843" y="321276"/>
            <a:ext cx="6357551" cy="2156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843" y="2490530"/>
            <a:ext cx="6357551" cy="7284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844" y="3231291"/>
            <a:ext cx="5097162" cy="12026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C5AE50E-BB67-BE4C-B639-5B1F6E779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843" y="4446262"/>
            <a:ext cx="2755557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464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87759-9B3E-7B4A-8AC8-00BB9288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643448"/>
            <a:ext cx="8113757" cy="4639963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22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ED04D62-3AA9-214D-8928-EF6811EB9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684" y="1775596"/>
            <a:ext cx="3149515" cy="4170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8C75E1-5E7E-BA4A-A06F-8AB20CB5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189" y="1775595"/>
            <a:ext cx="4195119" cy="41705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BE65C4-B259-0848-8C28-01D941C5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2D80D-ADC6-7F46-9D4B-257CF34D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3CB8C31-17B9-D04A-AD0C-9EE4B3540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39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07E1D0-04A0-F646-9FDF-EA299EBA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39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9D265-5699-C74F-8BA7-F087707447AE}"/>
              </a:ext>
            </a:extLst>
          </p:cNvPr>
          <p:cNvCxnSpPr/>
          <p:nvPr userDrawn="1"/>
        </p:nvCxnSpPr>
        <p:spPr>
          <a:xfrm>
            <a:off x="4572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E44C8FA-770D-1046-9E87-57D9D7082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932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6D65A2-63E1-BB4F-8662-202C2AF5B8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64932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F9B76C-5DA8-FB4F-BE8E-C02B372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A1398E-8F6A-A34B-AD16-2F964A5E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DC09A30-2DEC-8049-A594-3E394E631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7529" y="1192427"/>
            <a:ext cx="5974493" cy="45287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46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17646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1914" y="543697"/>
            <a:ext cx="6269746" cy="171823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913" y="2274287"/>
            <a:ext cx="6269746" cy="8777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913" y="3164375"/>
            <a:ext cx="5202195" cy="12335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9561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310E-7B2F-4775-9789-D8E029F32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C8266-AD9F-40ED-BD1D-27AE1183A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EEF2-4B84-42E9-BCB8-8A9C4ABC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9DB-ABF7-4CB9-AF8E-E67B6995A10F}" type="datetimeFigureOut">
              <a:rPr lang="en-CA" smtClean="0"/>
              <a:t>2021-01-27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37D49-6B19-4686-924D-8B90D580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F46CF-9813-4E67-A277-0542AC1C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CBDE-A702-4B2E-A87E-3E348FC25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68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aylorinstitute.ucalgary.ca/resources/teaching-philosophies-and-dossie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hyperlink" Target="mailto:cljeffs@ucalgary.ca" TargetMode="External"/><Relationship Id="rId4" Type="http://schemas.openxmlformats.org/officeDocument/2006/relationships/hyperlink" Target="https://conted.ucalgary.ca/search/publicCourseSearchDetails.do?method=load&amp;courseId=50809748&amp;expandSectionId=56633167&amp;parentSite=T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hyperlink" Target="https://taylorinstitute.ucalgary.ca/awards/prepare-nomination-pack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TiK1o1EUT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iK1o1EUTU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aylorinstitute.ucalgary.ca/sites/default/files/teams/1/2021-Nomination-Full-Time-Academic-Staff_0.pdf" TargetMode="External"/><Relationship Id="rId13" Type="http://schemas.openxmlformats.org/officeDocument/2006/relationships/hyperlink" Target="https://taylorinstitute.ucalgary.ca/sites/default/files/teams/1/2021-Nomination-Sessional-Instructors_0.pdf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taylorinstitute.ucalgary.ca/sites/default/files/teams/1/2021-Nomination-Experiential-Learning-Initiatives_0.pdf" TargetMode="External"/><Relationship Id="rId12" Type="http://schemas.openxmlformats.org/officeDocument/2006/relationships/hyperlink" Target="https://taylorinstitute.ucalgary.ca/sites/default/files/teams/1/2021-Nomination-Non-Academic-Staff-(Individual)_0.pdf" TargetMode="External"/><Relationship Id="rId17" Type="http://schemas.openxmlformats.org/officeDocument/2006/relationships/image" Target="../media/image7.png"/><Relationship Id="rId2" Type="http://schemas.openxmlformats.org/officeDocument/2006/relationships/audio" Target="../media/media4.m4a"/><Relationship Id="rId16" Type="http://schemas.openxmlformats.org/officeDocument/2006/relationships/hyperlink" Target="https://taylorinstitute.ucalgary.ca/sites/default/files/teams/1/2021-Nomination-Workplace-Integrated-Education_2.pdf" TargetMode="External"/><Relationship Id="rId1" Type="http://schemas.microsoft.com/office/2007/relationships/media" Target="../media/media4.m4a"/><Relationship Id="rId6" Type="http://schemas.openxmlformats.org/officeDocument/2006/relationships/hyperlink" Target="https://taylorinstitute.ucalgary.ca/sites/default/files/teams/1/2021-Nomination-Educational-Leadership-(Individual)_0.pdf" TargetMode="External"/><Relationship Id="rId11" Type="http://schemas.openxmlformats.org/officeDocument/2006/relationships/hyperlink" Target="https://taylorinstitute.ucalgary.ca/sites/default/files/teams/1/2021-Nomination-Librarians-Archivists-Curators_0.pdf" TargetMode="External"/><Relationship Id="rId5" Type="http://schemas.openxmlformats.org/officeDocument/2006/relationships/hyperlink" Target="https://taylorinstitute.ucalgary.ca/sites/default/files/teams/1/2021-Nomination-Educational-Leadership-(Group)_0.pdf" TargetMode="External"/><Relationship Id="rId15" Type="http://schemas.openxmlformats.org/officeDocument/2006/relationships/hyperlink" Target="https://taylorinstitute.ucalgary.ca/sites/default/files/teams/1/2021-Nomination-Team-Teaching_0.pdf" TargetMode="External"/><Relationship Id="rId10" Type="http://schemas.openxmlformats.org/officeDocument/2006/relationships/hyperlink" Target="https://taylorinstitute.ucalgary.ca/sites/default/files/teams/1/2021-Nomination-Graduate-Supervision_0.pdf" TargetMode="External"/><Relationship Id="rId4" Type="http://schemas.openxmlformats.org/officeDocument/2006/relationships/hyperlink" Target="https://taylorinstitute.ucalgary.ca/sites/default/files/teams/1/2021-Nomination-Curriculum-Development_0.pdf" TargetMode="External"/><Relationship Id="rId9" Type="http://schemas.openxmlformats.org/officeDocument/2006/relationships/hyperlink" Target="https://taylorinstitute.ucalgary.ca/sites/default/files/teams/1/2021-Nomination-Graduate-Assistants-(Teaching)_0.pdf" TargetMode="External"/><Relationship Id="rId14" Type="http://schemas.openxmlformats.org/officeDocument/2006/relationships/hyperlink" Target="https://taylorinstitute.ucalgary.ca/sites/default/files/teams/1/2021-Nomination-Teaching-Online-Environments_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hyperlink" Target="https://taylorinstitute.ucalgary.ca/resources/sample-teaching-philosophy-state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BBA6-CA6A-6943-BD00-7B4599350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Your Nomination Dossier for UCalgary Teaching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230EF-BACA-AB4C-A271-05B1FB524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Application Deadline Feb 11, 2021</a:t>
            </a:r>
            <a:br>
              <a:rPr lang="en-US" dirty="0"/>
            </a:br>
            <a:r>
              <a:rPr lang="en-US" dirty="0"/>
              <a:t>EXTENDED to MARCH 25,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B2FEE-4549-D845-AFF8-BC694DDB7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76" y="3367190"/>
            <a:ext cx="5097162" cy="1202615"/>
          </a:xfrm>
        </p:spPr>
        <p:txBody>
          <a:bodyPr/>
          <a:lstStyle/>
          <a:p>
            <a:r>
              <a:rPr lang="en-US" dirty="0"/>
              <a:t>	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  Dr Cheryl Jeffs, EdD</a:t>
            </a:r>
            <a:br>
              <a:rPr lang="en-US" dirty="0"/>
            </a:br>
            <a:r>
              <a:rPr lang="en-US" dirty="0"/>
              <a:t>	  Taylor Institute for Teaching and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2FD9A-CA41-BD42-89F2-E4B8B45C90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844" y="4707199"/>
            <a:ext cx="2755557" cy="521874"/>
          </a:xfrm>
        </p:spPr>
        <p:txBody>
          <a:bodyPr/>
          <a:lstStyle/>
          <a:p>
            <a:r>
              <a:rPr lang="en-US" dirty="0"/>
              <a:t>November 2,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BF8DF-CDB4-4630-9006-1363E71E3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4" y="3356274"/>
            <a:ext cx="1030372" cy="128016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30DBF6-2C07-4255-8038-0686801F5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8320" y="2173374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E72476-8E51-4A48-AEFC-F57401CE7211}"/>
              </a:ext>
            </a:extLst>
          </p:cNvPr>
          <p:cNvSpPr txBox="1"/>
          <p:nvPr/>
        </p:nvSpPr>
        <p:spPr>
          <a:xfrm>
            <a:off x="5213699" y="2700396"/>
            <a:ext cx="2927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This PPT includes audio on the slides where the icon is present.  Not all slides include audio. </a:t>
            </a:r>
          </a:p>
        </p:txBody>
      </p:sp>
    </p:spTree>
    <p:extLst>
      <p:ext uri="{BB962C8B-B14F-4D97-AF65-F5344CB8AC3E}">
        <p14:creationId xmlns:p14="http://schemas.microsoft.com/office/powerpoint/2010/main" val="3824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Creating your Philosophy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sz="2400" dirty="0"/>
              <a:t>Resources and worksheets how to get started are included in D2L</a:t>
            </a:r>
          </a:p>
          <a:p>
            <a:pPr marL="0" indent="0">
              <a:buNone/>
            </a:pPr>
            <a:r>
              <a:rPr lang="en-CA" sz="2400" dirty="0"/>
              <a:t>Taylor Institute Website Resources. </a:t>
            </a:r>
            <a:r>
              <a:rPr lang="en-CA" sz="2400" dirty="0">
                <a:hlinkClick r:id="rId2"/>
              </a:rPr>
              <a:t>https://taylorinstitute.ucalgary.ca/resources/teaching-philosophies-and-dossiers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170" y="1220229"/>
            <a:ext cx="3840480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9451" y="2591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504182" y="3701436"/>
            <a:ext cx="1999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Source. </a:t>
            </a:r>
            <a:r>
              <a:rPr lang="en-CA" sz="1200" dirty="0" err="1"/>
              <a:t>Colourbox</a:t>
            </a:r>
            <a:r>
              <a:rPr lang="en-CA" sz="1200" dirty="0"/>
              <a:t> </a:t>
            </a:r>
            <a:r>
              <a:rPr lang="en-CA" sz="1200" dirty="0" err="1"/>
              <a:t>Dizanna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0243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Components of a Dossier (evidence)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99176" y="6309360"/>
            <a:ext cx="8161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C35FCF4-C3EF-BD43-82E0-05BC237DAD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4E0AFD9-C366-4C73-B4B0-C278EB03D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88952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42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 for participating</a:t>
            </a:r>
            <a:br>
              <a:rPr lang="en-CA" dirty="0"/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8915" y="914401"/>
            <a:ext cx="8113757" cy="428317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Ongoing Registration for this course </a:t>
            </a:r>
            <a:r>
              <a:rPr lang="en-CA" sz="1200" dirty="0">
                <a:hlinkClick r:id="rId4"/>
              </a:rPr>
              <a:t>https://conted.ucalgary.ca/search/publicCourseSearchDetails.do?method=load&amp;courseId=50809748&amp;expandSectionId=56633167&amp;parentSite=TI</a:t>
            </a:r>
            <a:endParaRPr lang="en-CA" sz="1200" dirty="0"/>
          </a:p>
          <a:p>
            <a:pPr marL="0" indent="0">
              <a:buNone/>
            </a:pPr>
            <a:r>
              <a:rPr lang="en-CA" sz="1600" dirty="0"/>
              <a:t>Access to the D2L site </a:t>
            </a:r>
            <a:r>
              <a:rPr lang="en-CA" sz="1600" u="sng" dirty="0"/>
              <a:t>will be open until March 25, 2021</a:t>
            </a:r>
            <a:endParaRPr lang="en-CA" sz="16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dirty="0"/>
          </a:p>
          <a:p>
            <a:pPr lvl="8"/>
            <a:r>
              <a:rPr lang="en-CA" sz="2800" dirty="0"/>
              <a:t>Contact me </a:t>
            </a:r>
            <a:r>
              <a:rPr lang="en-CA" sz="2800" dirty="0">
                <a:hlinkClick r:id="rId5"/>
              </a:rPr>
              <a:t>cljeffs@ucalgary.ca</a:t>
            </a:r>
            <a:br>
              <a:rPr lang="en-CA" sz="2800" dirty="0"/>
            </a:br>
            <a:r>
              <a:rPr lang="en-CA" sz="2800" dirty="0"/>
              <a:t>Cheryl Jeffs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38697-A767-4630-9434-40D588F10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52" y="1961965"/>
            <a:ext cx="5153025" cy="878889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DC5AC5-6D73-4CBB-8E95-E21BDACA2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8814" y="265637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C857E-18A5-40FB-A463-EB6D5DFDC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328" y="2840855"/>
            <a:ext cx="2428875" cy="31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Introductions &amp; Welcome</a:t>
            </a:r>
            <a:br>
              <a:rPr lang="en-CA" dirty="0"/>
            </a:br>
            <a:r>
              <a:rPr lang="en-CA" dirty="0"/>
              <a:t>Developing Your Nomination Dossier for UCalgary Teaching Awards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692" y="1109018"/>
            <a:ext cx="8113757" cy="4639963"/>
          </a:xfrm>
        </p:spPr>
        <p:txBody>
          <a:bodyPr/>
          <a:lstStyle/>
          <a:p>
            <a:endParaRPr lang="en-CA" sz="2000" b="1" dirty="0"/>
          </a:p>
          <a:p>
            <a:endParaRPr lang="en-CA" sz="2000" b="1" dirty="0"/>
          </a:p>
          <a:p>
            <a:r>
              <a:rPr lang="en-CA" sz="2000" b="1" dirty="0"/>
              <a:t>Facilitator.  </a:t>
            </a:r>
            <a:r>
              <a:rPr lang="en-CA" sz="2000" dirty="0"/>
              <a:t>Dr. Cheryl Jeffs, EdD</a:t>
            </a:r>
            <a:br>
              <a:rPr lang="en-CA" sz="2000" dirty="0"/>
            </a:br>
            <a:r>
              <a:rPr lang="en-CA" sz="2000" dirty="0"/>
              <a:t>Educational Development Consultant &amp; tenured academic staff</a:t>
            </a:r>
            <a:br>
              <a:rPr lang="en-CA" sz="2000" dirty="0"/>
            </a:br>
            <a:r>
              <a:rPr lang="en-CA" sz="2000" dirty="0"/>
              <a:t>Taylor Institute for Teaching and Learning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	</a:t>
            </a:r>
          </a:p>
          <a:p>
            <a:r>
              <a:rPr lang="en-CA" sz="2400" b="1" dirty="0"/>
              <a:t>Participants</a:t>
            </a:r>
          </a:p>
          <a:p>
            <a:pPr lvl="1"/>
            <a:r>
              <a:rPr lang="en-CA" dirty="0"/>
              <a:t>Award Nominees</a:t>
            </a:r>
          </a:p>
          <a:p>
            <a:pPr lvl="1"/>
            <a:r>
              <a:rPr lang="en-CA" dirty="0"/>
              <a:t>Nominators</a:t>
            </a:r>
          </a:p>
          <a:p>
            <a:pPr lvl="1"/>
            <a:r>
              <a:rPr lang="en-CA" dirty="0"/>
              <a:t>Support for Nominees</a:t>
            </a:r>
          </a:p>
          <a:p>
            <a:pPr lvl="1"/>
            <a:r>
              <a:rPr lang="en-CA" dirty="0"/>
              <a:t>Others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9330D1-B6C9-4356-BF64-CD1E0A4BD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78244" y="2901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9B9D-282F-477D-AD47-92C9495F0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0262" y="855076"/>
            <a:ext cx="7036904" cy="4528752"/>
          </a:xfrm>
        </p:spPr>
        <p:txBody>
          <a:bodyPr/>
          <a:lstStyle/>
          <a:p>
            <a:r>
              <a:rPr lang="en-CA" sz="3200" dirty="0">
                <a:solidFill>
                  <a:schemeClr val="tx1"/>
                </a:solidFill>
              </a:rPr>
              <a:t>UCalgary Teaching Award Nominations homepage – refer to this often for complete details and any updates</a:t>
            </a:r>
          </a:p>
          <a:p>
            <a:r>
              <a:rPr lang="en-CA" sz="2400" b="0" dirty="0">
                <a:solidFill>
                  <a:schemeClr val="tx1"/>
                </a:solidFill>
                <a:hlinkClick r:id="rId4"/>
              </a:rPr>
              <a:t>https://taylorinstitute.ucalgary.ca/awards/prepare-nomination-package</a:t>
            </a:r>
            <a:endParaRPr lang="en-CA" sz="2400" b="0" dirty="0">
              <a:solidFill>
                <a:schemeClr val="tx1"/>
              </a:solidFill>
            </a:endParaRPr>
          </a:p>
          <a:p>
            <a:endParaRPr lang="en-CA" sz="3200" b="0" dirty="0">
              <a:solidFill>
                <a:schemeClr val="tx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806FA5-34E0-4577-8689-334E1EABC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0287" y="4207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C0E3-1B36-4E17-9E38-A9FEEBA1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University of Calgary Teaching Awards</a:t>
            </a:r>
            <a:br>
              <a:rPr lang="en-CA" dirty="0"/>
            </a:br>
            <a:r>
              <a:rPr lang="en-CA" b="0" dirty="0">
                <a:hlinkClick r:id="rId3"/>
              </a:rPr>
              <a:t>https://youtu.be/tTiK1o1EUTU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BDAFC-3E7F-498B-A2BB-D32BEA31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Online Media 4" title="The University of Calgary Teaching Awards">
            <a:hlinkClick r:id="" action="ppaction://media"/>
            <a:extLst>
              <a:ext uri="{FF2B5EF4-FFF2-40B4-BE49-F238E27FC236}">
                <a16:creationId xmlns:a16="http://schemas.microsoft.com/office/drawing/2014/main" id="{F711C2A9-E668-4F65-AE86-5BECCD5898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7350" y="1681163"/>
            <a:ext cx="8113713" cy="45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4EE44-C268-4944-8585-367E5EC9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54" y="514639"/>
            <a:ext cx="2393295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Dossier Requirements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Nomination Deadline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rgbClr val="FFFFFF"/>
                </a:solidFill>
                <a:latin typeface="+mj-lt"/>
              </a:rPr>
              <a:t>Mar 25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2021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Refer to your category for specific details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A9F47-D64B-4A7E-8AC8-F39CB1A9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C35FCF4-C3EF-BD43-82E0-05BC237DAD2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l"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F50077A6-B371-4937-A825-52269854E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76304"/>
              </p:ext>
            </p:extLst>
          </p:nvPr>
        </p:nvGraphicFramePr>
        <p:xfrm>
          <a:off x="3539663" y="640080"/>
          <a:ext cx="4743226" cy="557881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248985">
                  <a:extLst>
                    <a:ext uri="{9D8B030D-6E8A-4147-A177-3AD203B41FA5}">
                      <a16:colId xmlns:a16="http://schemas.microsoft.com/office/drawing/2014/main" val="2046753422"/>
                    </a:ext>
                  </a:extLst>
                </a:gridCol>
                <a:gridCol w="1807181">
                  <a:extLst>
                    <a:ext uri="{9D8B030D-6E8A-4147-A177-3AD203B41FA5}">
                      <a16:colId xmlns:a16="http://schemas.microsoft.com/office/drawing/2014/main" val="847240285"/>
                    </a:ext>
                  </a:extLst>
                </a:gridCol>
                <a:gridCol w="1687060">
                  <a:extLst>
                    <a:ext uri="{9D8B030D-6E8A-4147-A177-3AD203B41FA5}">
                      <a16:colId xmlns:a16="http://schemas.microsoft.com/office/drawing/2014/main" val="4007174821"/>
                    </a:ext>
                  </a:extLst>
                </a:gridCol>
              </a:tblGrid>
              <a:tr h="274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cap="none" spc="0" dirty="0">
                          <a:solidFill>
                            <a:schemeClr val="tx1"/>
                          </a:solidFill>
                          <a:effectLst/>
                        </a:rPr>
                        <a:t>Award Category</a:t>
                      </a:r>
                      <a:endParaRPr lang="en-CA" sz="10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cap="none" spc="0" dirty="0">
                          <a:solidFill>
                            <a:schemeClr val="tx1"/>
                          </a:solidFill>
                          <a:effectLst/>
                        </a:rPr>
                        <a:t>Dossier Requirements </a:t>
                      </a:r>
                      <a:r>
                        <a:rPr lang="en-CA" sz="900" b="1" cap="none" spc="0" dirty="0">
                          <a:solidFill>
                            <a:schemeClr val="tx1"/>
                          </a:solidFill>
                          <a:effectLst/>
                        </a:rPr>
                        <a:t>(evidence)</a:t>
                      </a:r>
                      <a:endParaRPr lang="en-CA" sz="9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b="1" cap="none" spc="0">
                          <a:solidFill>
                            <a:schemeClr val="tx1"/>
                          </a:solidFill>
                          <a:effectLst/>
                        </a:rPr>
                        <a:t>Philosophy Statement</a:t>
                      </a:r>
                      <a:endParaRPr lang="en-CA" sz="10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44423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cap="none" spc="0">
                          <a:solidFill>
                            <a:schemeClr val="tx1"/>
                          </a:solidFill>
                          <a:effectLst/>
                        </a:rPr>
                        <a:t>Award for Continuing and Professional Education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026478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Curriculum Development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Not required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4106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Educational Leadership (Group)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Educational leadership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819385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Educational Leadership (Individual)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Educational leadership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53327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Experiential Learning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675695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Full-Time Academic Staff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01927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Graduate Assistants (Teaching)</a:t>
                      </a:r>
                      <a:endParaRPr lang="en-CA" sz="7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85859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Graduate Supervision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Graduate supervision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40981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Librarians, Archivists and Curators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91860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cap="none" spc="0">
                          <a:solidFill>
                            <a:schemeClr val="tx1"/>
                          </a:solidFill>
                          <a:effectLst/>
                        </a:rPr>
                        <a:t>Award for Non-Academic Staff (Group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Philosophy statement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91136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Non-Academic Staff (Individual)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Philosophy statement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4495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Sessional Instructors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489860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Teaching in Online Environments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5072"/>
                  </a:ext>
                </a:extLst>
              </a:tr>
              <a:tr h="234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Team Teaching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76239"/>
                  </a:ext>
                </a:extLst>
              </a:tr>
              <a:tr h="3620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u="none" strike="noStrike" cap="none" spc="0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Award for Workplace-Integrated Education</a:t>
                      </a:r>
                      <a:endParaRPr lang="en-CA" sz="7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>
                          <a:solidFill>
                            <a:schemeClr val="tx1"/>
                          </a:solidFill>
                          <a:effectLst/>
                        </a:rPr>
                        <a:t>10-page max, excluding letters of support</a:t>
                      </a:r>
                      <a:endParaRPr lang="en-CA" sz="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cap="none" spc="0" dirty="0">
                          <a:solidFill>
                            <a:schemeClr val="tx1"/>
                          </a:solidFill>
                          <a:effectLst/>
                        </a:rPr>
                        <a:t>1 page Teaching Philosophy</a:t>
                      </a:r>
                      <a:endParaRPr lang="en-CA" sz="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4" marR="41447" marT="11053" marB="8289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783948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1484D1-EB17-4E76-8D8C-08250D59F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87984" y="4296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235215-984C-4AE2-B0F7-D5CC8C727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60875"/>
              </p:ext>
            </p:extLst>
          </p:nvPr>
        </p:nvGraphicFramePr>
        <p:xfrm>
          <a:off x="728870" y="1762539"/>
          <a:ext cx="7398000" cy="4518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ADE2EBD-31C6-43DD-8E15-8BBCFE736CDD}"/>
              </a:ext>
            </a:extLst>
          </p:cNvPr>
          <p:cNvSpPr txBox="1"/>
          <p:nvPr/>
        </p:nvSpPr>
        <p:spPr>
          <a:xfrm>
            <a:off x="728869" y="424070"/>
            <a:ext cx="7145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Developing Your Nomination Dossier for UCalgary Teaching Awards</a:t>
            </a:r>
          </a:p>
          <a:p>
            <a:pPr algn="ctr"/>
            <a:r>
              <a:rPr lang="en-CA" sz="2400" b="1" dirty="0"/>
              <a:t>D2L Content Overview </a:t>
            </a:r>
            <a:br>
              <a:rPr lang="en-CA" sz="2400" b="1" dirty="0"/>
            </a:br>
            <a:r>
              <a:rPr lang="en-CA" sz="2400" b="1" dirty="0"/>
              <a:t>(this course will be open till the application deadline)</a:t>
            </a:r>
          </a:p>
        </p:txBody>
      </p:sp>
    </p:spTree>
    <p:extLst>
      <p:ext uri="{BB962C8B-B14F-4D97-AF65-F5344CB8AC3E}">
        <p14:creationId xmlns:p14="http://schemas.microsoft.com/office/powerpoint/2010/main" val="144640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98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43" y="3433763"/>
            <a:ext cx="2397759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should I structure my nomination package?</a:t>
            </a:r>
          </a:p>
        </p:txBody>
      </p:sp>
      <p:pic>
        <p:nvPicPr>
          <p:cNvPr id="8" name="Graphic 7" descr="Trophy">
            <a:extLst>
              <a:ext uri="{FF2B5EF4-FFF2-40B4-BE49-F238E27FC236}">
                <a16:creationId xmlns:a16="http://schemas.microsoft.com/office/drawing/2014/main" id="{F74DD311-9707-45AF-9295-39C32CBA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03" y="2236844"/>
            <a:ext cx="685800" cy="685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8039" y="641615"/>
            <a:ext cx="5661418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elements of the nomination package should be presented in the order they appear in the call for nominations and the </a:t>
            </a:r>
            <a:r>
              <a:rPr lang="en-US" u="sng" dirty="0"/>
              <a:t>requirements of your specific Award category:</a:t>
            </a:r>
          </a:p>
          <a:p>
            <a:r>
              <a:rPr lang="en-US" sz="2400" dirty="0"/>
              <a:t>Cover page (online template)</a:t>
            </a:r>
          </a:p>
          <a:p>
            <a:r>
              <a:rPr lang="en-US" sz="2400" dirty="0"/>
              <a:t>Nomination letter (2 pages)</a:t>
            </a:r>
          </a:p>
          <a:p>
            <a:r>
              <a:rPr lang="en-US" sz="2400" dirty="0"/>
              <a:t>Philosophy statement (1-page)</a:t>
            </a:r>
          </a:p>
          <a:p>
            <a:r>
              <a:rPr lang="en-US" sz="2400" dirty="0"/>
              <a:t>Evidence based on the perspectives of others (Dossier – max 10 pages excluding letters)</a:t>
            </a:r>
          </a:p>
          <a:p>
            <a:r>
              <a:rPr lang="en-US" sz="2400" dirty="0"/>
              <a:t>Letters of support</a:t>
            </a:r>
          </a:p>
          <a:p>
            <a:pPr mar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C35FCF4-C3EF-BD43-82E0-05BC237DAD2A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7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F9B9D-282F-477D-AD47-92C9495F0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5474" y="473337"/>
            <a:ext cx="6524428" cy="328191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CA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CA" sz="2800" dirty="0">
                <a:solidFill>
                  <a:schemeClr val="tx1"/>
                </a:solidFill>
              </a:rPr>
              <a:t>Philosophy Statement (1 page).  Refer to your category for specific details.</a:t>
            </a:r>
          </a:p>
          <a:p>
            <a:pPr>
              <a:lnSpc>
                <a:spcPct val="100000"/>
              </a:lnSpc>
            </a:pPr>
            <a:endParaRPr lang="en-CA" sz="11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What</a:t>
            </a:r>
            <a:r>
              <a:rPr lang="en-CA" sz="2800" b="0" dirty="0">
                <a:solidFill>
                  <a:schemeClr val="tx1"/>
                </a:solidFill>
              </a:rPr>
              <a:t> your fundamental values and beliefs are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Why</a:t>
            </a:r>
            <a:r>
              <a:rPr lang="en-CA" sz="2800" b="0" dirty="0">
                <a:solidFill>
                  <a:schemeClr val="tx1"/>
                </a:solidFill>
              </a:rPr>
              <a:t> you hold these values and beliefs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tx1"/>
                </a:solidFill>
              </a:rPr>
              <a:t>How</a:t>
            </a:r>
            <a:r>
              <a:rPr lang="en-CA" sz="2800" b="0" dirty="0">
                <a:solidFill>
                  <a:schemeClr val="tx1"/>
                </a:solidFill>
              </a:rPr>
              <a:t> you translate these values and beliefs into practice</a:t>
            </a:r>
          </a:p>
          <a:p>
            <a:endParaRPr lang="en-CA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ADF7FC-F3BF-4545-85A4-8A9CE2358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400511"/>
              </p:ext>
            </p:extLst>
          </p:nvPr>
        </p:nvGraphicFramePr>
        <p:xfrm>
          <a:off x="2068497" y="3615431"/>
          <a:ext cx="6436311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8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Creating your Philosophy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sz="2400" dirty="0"/>
              <a:t>1. Identify which type of philosophy statement is required for your category</a:t>
            </a:r>
          </a:p>
          <a:p>
            <a:pPr marL="0" indent="0">
              <a:buNone/>
            </a:pPr>
            <a:r>
              <a:rPr lang="en-CA" sz="2400" dirty="0"/>
              <a:t>2. Develop a 1 page philosophy statement of your values and beliefs. Review statements at </a:t>
            </a:r>
            <a:r>
              <a:rPr lang="en-CA" sz="2400" dirty="0">
                <a:hlinkClick r:id="rId4"/>
              </a:rPr>
              <a:t>https://taylorinstitute.ucalgary.ca/resources/sample-teaching-philosophy-statements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170" y="1220229"/>
            <a:ext cx="3840480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9451" y="2591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504182" y="3701436"/>
            <a:ext cx="1999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Source. </a:t>
            </a:r>
            <a:r>
              <a:rPr lang="en-CA" sz="1200" dirty="0" err="1"/>
              <a:t>Colourbox</a:t>
            </a:r>
            <a:r>
              <a:rPr lang="en-CA" sz="1200" dirty="0"/>
              <a:t> </a:t>
            </a:r>
            <a:r>
              <a:rPr lang="en-CA" sz="1200" dirty="0" err="1"/>
              <a:t>Dizanna</a:t>
            </a:r>
            <a:endParaRPr lang="en-CA" sz="12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67733F-238B-4FE7-963E-506528F88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1849" y="1643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799</Words>
  <Application>Microsoft Office PowerPoint</Application>
  <PresentationFormat>On-screen Show (4:3)</PresentationFormat>
  <Paragraphs>134</Paragraphs>
  <Slides>12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Developing Your Nomination Dossier for UCalgary Teaching Awards</vt:lpstr>
      <vt:lpstr>Introductions &amp; Welcome Developing Your Nomination Dossier for UCalgary Teaching Awards</vt:lpstr>
      <vt:lpstr>PowerPoint Presentation</vt:lpstr>
      <vt:lpstr>University of Calgary Teaching Awards https://youtu.be/tTiK1o1EUTU</vt:lpstr>
      <vt:lpstr>Dossier Requirements  Nomination Deadline Mar 25, 2021  Refer to your category for specific details</vt:lpstr>
      <vt:lpstr>PowerPoint Presentation</vt:lpstr>
      <vt:lpstr>How should I structure my nomination package?</vt:lpstr>
      <vt:lpstr>PowerPoint Presentation</vt:lpstr>
      <vt:lpstr>Creating your Philosophy Statement</vt:lpstr>
      <vt:lpstr>Creating your Philosophy Statement</vt:lpstr>
      <vt:lpstr>Components of a Dossier (evidence)</vt:lpstr>
      <vt:lpstr>Thank you for participating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Your Nomination Dossier for UCalgary Teaching Awards</dc:title>
  <dc:creator>Cheryl Lynne Jeffs</dc:creator>
  <cp:lastModifiedBy>Cheryl</cp:lastModifiedBy>
  <cp:revision>11</cp:revision>
  <dcterms:created xsi:type="dcterms:W3CDTF">2020-11-02T19:55:39Z</dcterms:created>
  <dcterms:modified xsi:type="dcterms:W3CDTF">2021-01-28T02:42:32Z</dcterms:modified>
</cp:coreProperties>
</file>