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0"/>
  </p:notesMasterIdLst>
  <p:sldIdLst>
    <p:sldId id="256" r:id="rId2"/>
    <p:sldId id="257" r:id="rId3"/>
    <p:sldId id="259" r:id="rId4"/>
    <p:sldId id="260" r:id="rId5"/>
    <p:sldId id="262" r:id="rId6"/>
    <p:sldId id="263" r:id="rId7"/>
    <p:sldId id="261"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7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BB031"/>
    <a:srgbClr val="E32726"/>
    <a:srgbClr val="D60057"/>
    <a:srgbClr val="8B857B"/>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1"/>
    <p:restoredTop sz="94694"/>
  </p:normalViewPr>
  <p:slideViewPr>
    <p:cSldViewPr snapToGrid="0" snapToObjects="1" showGuides="1">
      <p:cViewPr varScale="1">
        <p:scale>
          <a:sx n="117" d="100"/>
          <a:sy n="117" d="100"/>
        </p:scale>
        <p:origin x="2344" y="168"/>
      </p:cViewPr>
      <p:guideLst>
        <p:guide orient="horz" pos="417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CACE1-0839-DD4E-8A8D-815B08AED9A4}" type="datetimeFigureOut">
              <a:rPr lang="en-US" smtClean="0"/>
              <a:t>9/27/21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58301-8E47-694C-884E-80E9D5260CC5}" type="slidenum">
              <a:rPr lang="en-US" smtClean="0"/>
              <a:t>‹#›</a:t>
            </a:fld>
            <a:endParaRPr lang="en-US" dirty="0"/>
          </a:p>
        </p:txBody>
      </p:sp>
    </p:spTree>
    <p:extLst>
      <p:ext uri="{BB962C8B-B14F-4D97-AF65-F5344CB8AC3E}">
        <p14:creationId xmlns:p14="http://schemas.microsoft.com/office/powerpoint/2010/main" val="213792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6054" y="1056503"/>
            <a:ext cx="7290487" cy="2156898"/>
          </a:xfrm>
          <a:prstGeom prst="rect">
            <a:avLst/>
          </a:prstGeom>
        </p:spPr>
        <p:txBody>
          <a:bodyPr anchor="b"/>
          <a:lstStyle>
            <a:lvl1pPr algn="l">
              <a:lnSpc>
                <a:spcPts val="4600"/>
              </a:lnSpc>
              <a:defRPr sz="4400" b="1">
                <a:solidFill>
                  <a:schemeClr val="bg1"/>
                </a:solidFill>
                <a:latin typeface="+mn-lt"/>
              </a:defRPr>
            </a:lvl1pPr>
          </a:lstStyle>
          <a:p>
            <a:r>
              <a:rPr lang="en-US" dirty="0"/>
              <a:t>Click to edit Master title style</a:t>
            </a:r>
          </a:p>
        </p:txBody>
      </p:sp>
      <p:sp>
        <p:nvSpPr>
          <p:cNvPr id="3" name="Subtitle 2"/>
          <p:cNvSpPr>
            <a:spLocks noGrp="1"/>
          </p:cNvSpPr>
          <p:nvPr>
            <p:ph type="subTitle" idx="1"/>
          </p:nvPr>
        </p:nvSpPr>
        <p:spPr>
          <a:xfrm>
            <a:off x="556054" y="3225757"/>
            <a:ext cx="6858000" cy="969363"/>
          </a:xfrm>
          <a:prstGeom prst="rect">
            <a:avLst/>
          </a:prstGeom>
        </p:spPr>
        <p:txBody>
          <a:bodyPr/>
          <a:lstStyle>
            <a:lvl1pPr marL="0" indent="0" algn="l">
              <a:lnSpc>
                <a:spcPts val="2600"/>
              </a:lnSpc>
              <a:spcBef>
                <a:spcPts val="0"/>
              </a:spcBef>
              <a:buNone/>
              <a:defRPr sz="2400" b="1">
                <a:solidFill>
                  <a:srgbClr val="FFC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 Placeholder 9">
            <a:extLst>
              <a:ext uri="{FF2B5EF4-FFF2-40B4-BE49-F238E27FC236}">
                <a16:creationId xmlns:a16="http://schemas.microsoft.com/office/drawing/2014/main" id="{3665EAFC-1584-534F-94A0-E401762A184E}"/>
              </a:ext>
            </a:extLst>
          </p:cNvPr>
          <p:cNvSpPr>
            <a:spLocks noGrp="1"/>
          </p:cNvSpPr>
          <p:nvPr>
            <p:ph type="body" sz="quarter" idx="10" hasCustomPrompt="1"/>
          </p:nvPr>
        </p:nvSpPr>
        <p:spPr>
          <a:xfrm>
            <a:off x="556054" y="4207476"/>
            <a:ext cx="5690287" cy="1233507"/>
          </a:xfrm>
          <a:prstGeom prst="rect">
            <a:avLst/>
          </a:prstGeom>
        </p:spPr>
        <p:txBody>
          <a:bodyPr anchor="b" anchorCtr="0">
            <a:noAutofit/>
          </a:bodyPr>
          <a:lstStyle>
            <a:lvl1pPr marL="0" indent="0">
              <a:lnSpc>
                <a:spcPts val="1800"/>
              </a:lnSpc>
              <a:spcBef>
                <a:spcPts val="0"/>
              </a:spcBef>
              <a:buNone/>
              <a:defRPr sz="1600">
                <a:solidFill>
                  <a:schemeClr val="bg1"/>
                </a:solidFill>
              </a:defRPr>
            </a:lvl1pPr>
          </a:lstStyle>
          <a:p>
            <a:pPr lvl="0"/>
            <a:r>
              <a:rPr lang="en-US" dirty="0"/>
              <a:t>Presenter’s Name</a:t>
            </a:r>
            <a:br>
              <a:rPr lang="en-US" dirty="0"/>
            </a:br>
            <a:r>
              <a:rPr lang="en-US" dirty="0"/>
              <a:t>Presenter’s title / additional designations</a:t>
            </a:r>
            <a:br>
              <a:rPr lang="en-US" dirty="0"/>
            </a:br>
            <a:r>
              <a:rPr lang="en-US" dirty="0"/>
              <a:t>Faculty of / Department of / additional designations</a:t>
            </a:r>
          </a:p>
        </p:txBody>
      </p:sp>
      <p:sp>
        <p:nvSpPr>
          <p:cNvPr id="8" name="Text Placeholder 11">
            <a:extLst>
              <a:ext uri="{FF2B5EF4-FFF2-40B4-BE49-F238E27FC236}">
                <a16:creationId xmlns:a16="http://schemas.microsoft.com/office/drawing/2014/main" id="{9C5AE50E-BB67-BE4C-B639-5B1F6E779861}"/>
              </a:ext>
            </a:extLst>
          </p:cNvPr>
          <p:cNvSpPr>
            <a:spLocks noGrp="1"/>
          </p:cNvSpPr>
          <p:nvPr>
            <p:ph type="body" sz="quarter" idx="11" hasCustomPrompt="1"/>
          </p:nvPr>
        </p:nvSpPr>
        <p:spPr>
          <a:xfrm>
            <a:off x="556054" y="5453339"/>
            <a:ext cx="5690287" cy="521874"/>
          </a:xfrm>
          <a:prstGeom prst="rect">
            <a:avLst/>
          </a:prstGeom>
        </p:spPr>
        <p:txBody>
          <a:bodyPr>
            <a:normAutofit/>
          </a:bodyPr>
          <a:lstStyle>
            <a:lvl1pPr marL="0" indent="0">
              <a:spcBef>
                <a:spcPts val="0"/>
              </a:spcBef>
              <a:buNone/>
              <a:defRPr sz="1200" b="1">
                <a:solidFill>
                  <a:srgbClr val="FFCD00"/>
                </a:solidFill>
              </a:defRPr>
            </a:lvl1pPr>
          </a:lstStyle>
          <a:p>
            <a:pPr lvl="0"/>
            <a:r>
              <a:rPr lang="en-US" dirty="0"/>
              <a:t>Click to add date</a:t>
            </a:r>
          </a:p>
        </p:txBody>
      </p:sp>
    </p:spTree>
    <p:extLst>
      <p:ext uri="{BB962C8B-B14F-4D97-AF65-F5344CB8AC3E}">
        <p14:creationId xmlns:p14="http://schemas.microsoft.com/office/powerpoint/2010/main" val="94642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693" y="49427"/>
            <a:ext cx="8218788" cy="988542"/>
          </a:xfrm>
          <a:prstGeom prst="rect">
            <a:avLst/>
          </a:prstGeom>
        </p:spPr>
        <p:txBody>
          <a:bodyPr anchor="ctr" anchorCtr="0">
            <a:normAutofit/>
          </a:bodyPr>
          <a:lstStyle>
            <a:lvl1pPr>
              <a:lnSpc>
                <a:spcPts val="3400"/>
              </a:lnSpc>
              <a:defRPr sz="3200" b="1">
                <a:solidFill>
                  <a:schemeClr val="bg1"/>
                </a:solidFill>
                <a:latin typeface="+mn-lt"/>
              </a:defRPr>
            </a:lvl1pPr>
          </a:lstStyle>
          <a:p>
            <a:r>
              <a:rPr lang="en-US" dirty="0"/>
              <a:t>Click to edit Master title style</a:t>
            </a:r>
          </a:p>
        </p:txBody>
      </p:sp>
      <p:sp>
        <p:nvSpPr>
          <p:cNvPr id="6" name="Slide Number Placeholder 5"/>
          <p:cNvSpPr>
            <a:spLocks noGrp="1"/>
          </p:cNvSpPr>
          <p:nvPr>
            <p:ph type="sldNum" sz="quarter" idx="12"/>
          </p:nvPr>
        </p:nvSpPr>
        <p:spPr>
          <a:xfrm>
            <a:off x="171450" y="6449027"/>
            <a:ext cx="519430" cy="236254"/>
          </a:xfrm>
          <a:prstGeom prst="rect">
            <a:avLst/>
          </a:prstGeom>
        </p:spPr>
        <p:txBody>
          <a:bodyPr/>
          <a:lstStyle>
            <a:lvl1pPr>
              <a:defRPr sz="1000"/>
            </a:lvl1pPr>
          </a:lstStyle>
          <a:p>
            <a:fld id="{5C35FCF4-C3EF-BD43-82E0-05BC237DAD2A}" type="slidenum">
              <a:rPr lang="en-US" smtClean="0"/>
              <a:pPr/>
              <a:t>‹#›</a:t>
            </a:fld>
            <a:endParaRPr lang="en-US" dirty="0"/>
          </a:p>
        </p:txBody>
      </p:sp>
      <p:sp>
        <p:nvSpPr>
          <p:cNvPr id="7" name="Content Placeholder 2">
            <a:extLst>
              <a:ext uri="{FF2B5EF4-FFF2-40B4-BE49-F238E27FC236}">
                <a16:creationId xmlns:a16="http://schemas.microsoft.com/office/drawing/2014/main" id="{8CC87759-9B3E-7B4A-8AC8-00BB92888246}"/>
              </a:ext>
            </a:extLst>
          </p:cNvPr>
          <p:cNvSpPr>
            <a:spLocks noGrp="1"/>
          </p:cNvSpPr>
          <p:nvPr>
            <p:ph idx="1"/>
          </p:nvPr>
        </p:nvSpPr>
        <p:spPr>
          <a:xfrm>
            <a:off x="387693" y="1438672"/>
            <a:ext cx="8218788" cy="4498750"/>
          </a:xfrm>
          <a:prstGeom prst="rect">
            <a:avLst/>
          </a:prstGeom>
        </p:spPr>
        <p:txBody>
          <a:bodyPr/>
          <a:lstStyle>
            <a:lvl1pPr>
              <a:buClr>
                <a:srgbClr val="E32726"/>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 name="Group 3">
            <a:extLst>
              <a:ext uri="{FF2B5EF4-FFF2-40B4-BE49-F238E27FC236}">
                <a16:creationId xmlns:a16="http://schemas.microsoft.com/office/drawing/2014/main" id="{4F0DB564-F2D7-2941-BB8D-A0376F74F158}"/>
              </a:ext>
            </a:extLst>
          </p:cNvPr>
          <p:cNvGrpSpPr/>
          <p:nvPr userDrawn="1"/>
        </p:nvGrpSpPr>
        <p:grpSpPr>
          <a:xfrm>
            <a:off x="701039" y="6428654"/>
            <a:ext cx="7162897" cy="276999"/>
            <a:chOff x="701039" y="6428654"/>
            <a:chExt cx="7162897" cy="276999"/>
          </a:xfrm>
        </p:grpSpPr>
        <p:sp>
          <p:nvSpPr>
            <p:cNvPr id="3" name="TextBox 2">
              <a:extLst>
                <a:ext uri="{FF2B5EF4-FFF2-40B4-BE49-F238E27FC236}">
                  <a16:creationId xmlns:a16="http://schemas.microsoft.com/office/drawing/2014/main" id="{9F5902D1-0F9C-2748-BC6D-212D7CF15AF3}"/>
                </a:ext>
              </a:extLst>
            </p:cNvPr>
            <p:cNvSpPr txBox="1"/>
            <p:nvPr userDrawn="1"/>
          </p:nvSpPr>
          <p:spPr>
            <a:xfrm>
              <a:off x="701039" y="6428654"/>
              <a:ext cx="66344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normalizeH="0" baseline="0" dirty="0">
                  <a:ln>
                    <a:noFill/>
                  </a:ln>
                  <a:solidFill>
                    <a:schemeClr val="tx1"/>
                  </a:solidFill>
                  <a:effectLst/>
                  <a:latin typeface="+mn-lt"/>
                  <a:ea typeface="+mn-ea"/>
                  <a:cs typeface="+mn-cs"/>
                </a:rPr>
                <a:t>This work is licensed under a </a:t>
              </a:r>
              <a:r>
                <a:rPr kumimoji="0" lang="en-US" altLang="en-US" sz="1200" b="0" i="0" u="none" strike="noStrike" kern="1200" cap="none" normalizeH="0" baseline="0" dirty="0">
                  <a:ln>
                    <a:noFill/>
                  </a:ln>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Attribution-NonCommercial 4.0 International License</a:t>
              </a:r>
              <a:endParaRPr kumimoji="0" lang="en-US" altLang="en-US" sz="1200" b="0" i="0" u="none" strike="noStrike" kern="1200" cap="none" normalizeH="0" baseline="0" dirty="0">
                <a:ln>
                  <a:noFill/>
                </a:ln>
                <a:solidFill>
                  <a:schemeClr val="tx1"/>
                </a:solidFill>
                <a:effectLst/>
                <a:latin typeface="+mn-lt"/>
                <a:ea typeface="+mn-ea"/>
                <a:cs typeface="+mn-cs"/>
              </a:endParaRPr>
            </a:p>
          </p:txBody>
        </p:sp>
        <p:pic>
          <p:nvPicPr>
            <p:cNvPr id="8" name="Picture 2" descr="Creative Commons License">
              <a:hlinkClick r:id="rId3"/>
              <a:extLst>
                <a:ext uri="{FF2B5EF4-FFF2-40B4-BE49-F238E27FC236}">
                  <a16:creationId xmlns:a16="http://schemas.microsoft.com/office/drawing/2014/main" id="{0C3F5D88-EBE9-1140-B979-73E224EE8E8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93279" y="6428654"/>
              <a:ext cx="670657" cy="23625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33222477"/>
      </p:ext>
    </p:extLst>
  </p:cSld>
  <p:clrMapOvr>
    <a:masterClrMapping/>
  </p:clrMapOvr>
  <p:extLst>
    <p:ext uri="{DCECCB84-F9BA-43D5-87BE-67443E8EF086}">
      <p15:sldGuideLst xmlns:p15="http://schemas.microsoft.com/office/powerpoint/2012/main">
        <p15:guide id="1" orient="horz" pos="4178"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693" y="49427"/>
            <a:ext cx="8218788" cy="988542"/>
          </a:xfrm>
          <a:prstGeom prst="rect">
            <a:avLst/>
          </a:prstGeom>
        </p:spPr>
        <p:txBody>
          <a:bodyPr anchor="ctr" anchorCtr="0">
            <a:normAutofit/>
          </a:bodyPr>
          <a:lstStyle>
            <a:lvl1pPr>
              <a:lnSpc>
                <a:spcPts val="3400"/>
              </a:lnSpc>
              <a:defRPr sz="3200" b="1">
                <a:solidFill>
                  <a:schemeClr val="bg1"/>
                </a:solidFill>
                <a:latin typeface="+mn-lt"/>
              </a:defRPr>
            </a:lvl1pPr>
          </a:lstStyle>
          <a:p>
            <a:r>
              <a:rPr lang="en-US" dirty="0"/>
              <a:t>Click to edit Master title style</a:t>
            </a:r>
          </a:p>
        </p:txBody>
      </p:sp>
      <p:sp>
        <p:nvSpPr>
          <p:cNvPr id="6" name="Slide Number Placeholder 5"/>
          <p:cNvSpPr>
            <a:spLocks noGrp="1"/>
          </p:cNvSpPr>
          <p:nvPr>
            <p:ph type="sldNum" sz="quarter" idx="12"/>
          </p:nvPr>
        </p:nvSpPr>
        <p:spPr>
          <a:xfrm>
            <a:off x="171450" y="6449026"/>
            <a:ext cx="641350" cy="276894"/>
          </a:xfrm>
          <a:prstGeom prst="rect">
            <a:avLst/>
          </a:prstGeom>
        </p:spPr>
        <p:txBody>
          <a:bodyPr/>
          <a:lstStyle>
            <a:lvl1pPr>
              <a:defRPr sz="1000"/>
            </a:lvl1pPr>
          </a:lstStyle>
          <a:p>
            <a:fld id="{5C35FCF4-C3EF-BD43-82E0-05BC237DAD2A}" type="slidenum">
              <a:rPr lang="en-US" smtClean="0"/>
              <a:pPr/>
              <a:t>‹#›</a:t>
            </a:fld>
            <a:endParaRPr lang="en-US" dirty="0"/>
          </a:p>
        </p:txBody>
      </p:sp>
      <p:sp>
        <p:nvSpPr>
          <p:cNvPr id="5" name="Picture Placeholder 7">
            <a:extLst>
              <a:ext uri="{FF2B5EF4-FFF2-40B4-BE49-F238E27FC236}">
                <a16:creationId xmlns:a16="http://schemas.microsoft.com/office/drawing/2014/main" id="{EED04D62-3AA9-214D-8928-EF6811EB939D}"/>
              </a:ext>
            </a:extLst>
          </p:cNvPr>
          <p:cNvSpPr>
            <a:spLocks noGrp="1"/>
          </p:cNvSpPr>
          <p:nvPr>
            <p:ph type="pic" sz="quarter" idx="13"/>
          </p:nvPr>
        </p:nvSpPr>
        <p:spPr>
          <a:xfrm>
            <a:off x="736684" y="1587671"/>
            <a:ext cx="3149515" cy="4170576"/>
          </a:xfrm>
          <a:prstGeom prst="rect">
            <a:avLst/>
          </a:prstGeom>
        </p:spPr>
        <p:txBody>
          <a:bodyPr/>
          <a:lstStyle>
            <a:lvl1pPr marL="0" indent="0">
              <a:buNone/>
              <a:defRPr/>
            </a:lvl1pPr>
          </a:lstStyle>
          <a:p>
            <a:endParaRPr lang="en-US" dirty="0"/>
          </a:p>
        </p:txBody>
      </p:sp>
      <p:sp>
        <p:nvSpPr>
          <p:cNvPr id="8" name="Content Placeholder 2">
            <a:extLst>
              <a:ext uri="{FF2B5EF4-FFF2-40B4-BE49-F238E27FC236}">
                <a16:creationId xmlns:a16="http://schemas.microsoft.com/office/drawing/2014/main" id="{F58C75E1-5E7E-BA4A-A06F-8AB20CB5F936}"/>
              </a:ext>
            </a:extLst>
          </p:cNvPr>
          <p:cNvSpPr>
            <a:spLocks noGrp="1"/>
          </p:cNvSpPr>
          <p:nvPr>
            <p:ph idx="1"/>
          </p:nvPr>
        </p:nvSpPr>
        <p:spPr>
          <a:xfrm>
            <a:off x="4232189" y="1587670"/>
            <a:ext cx="4195119" cy="4170577"/>
          </a:xfrm>
          <a:prstGeom prst="rect">
            <a:avLst/>
          </a:prstGeom>
        </p:spPr>
        <p:txBody>
          <a:bodyPr/>
          <a:lstStyle>
            <a:lvl1pPr>
              <a:buClr>
                <a:schemeClr val="accent1"/>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a:extLst>
              <a:ext uri="{FF2B5EF4-FFF2-40B4-BE49-F238E27FC236}">
                <a16:creationId xmlns:a16="http://schemas.microsoft.com/office/drawing/2014/main" id="{7593C45D-9ACF-7A43-BA7F-68803A48EC70}"/>
              </a:ext>
            </a:extLst>
          </p:cNvPr>
          <p:cNvGrpSpPr/>
          <p:nvPr userDrawn="1"/>
        </p:nvGrpSpPr>
        <p:grpSpPr>
          <a:xfrm>
            <a:off x="701039" y="6428654"/>
            <a:ext cx="7162897" cy="276999"/>
            <a:chOff x="701039" y="6428654"/>
            <a:chExt cx="7162897" cy="276999"/>
          </a:xfrm>
        </p:grpSpPr>
        <p:sp>
          <p:nvSpPr>
            <p:cNvPr id="9" name="TextBox 8">
              <a:extLst>
                <a:ext uri="{FF2B5EF4-FFF2-40B4-BE49-F238E27FC236}">
                  <a16:creationId xmlns:a16="http://schemas.microsoft.com/office/drawing/2014/main" id="{007C3DB5-64A8-734D-8D72-304CBC0AFA11}"/>
                </a:ext>
              </a:extLst>
            </p:cNvPr>
            <p:cNvSpPr txBox="1"/>
            <p:nvPr userDrawn="1"/>
          </p:nvSpPr>
          <p:spPr>
            <a:xfrm>
              <a:off x="701039" y="6428654"/>
              <a:ext cx="66344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normalizeH="0" baseline="0" dirty="0">
                  <a:ln>
                    <a:noFill/>
                  </a:ln>
                  <a:solidFill>
                    <a:schemeClr val="tx1"/>
                  </a:solidFill>
                  <a:effectLst/>
                  <a:latin typeface="+mn-lt"/>
                  <a:ea typeface="+mn-ea"/>
                  <a:cs typeface="+mn-cs"/>
                </a:rPr>
                <a:t>This work is licensed under a </a:t>
              </a:r>
              <a:r>
                <a:rPr kumimoji="0" lang="en-US" altLang="en-US" sz="1200" b="0" i="0" u="none" strike="noStrike" kern="1200" cap="none" normalizeH="0" baseline="0" dirty="0">
                  <a:ln>
                    <a:noFill/>
                  </a:ln>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Attribution-NonCommercial 4.0 International License</a:t>
              </a:r>
              <a:endParaRPr kumimoji="0" lang="en-US" altLang="en-US" sz="1200" b="0" i="0" u="none" strike="noStrike" kern="1200" cap="none" normalizeH="0" baseline="0" dirty="0">
                <a:ln>
                  <a:noFill/>
                </a:ln>
                <a:solidFill>
                  <a:schemeClr val="tx1"/>
                </a:solidFill>
                <a:effectLst/>
                <a:latin typeface="+mn-lt"/>
                <a:ea typeface="+mn-ea"/>
                <a:cs typeface="+mn-cs"/>
              </a:endParaRPr>
            </a:p>
          </p:txBody>
        </p:sp>
        <p:pic>
          <p:nvPicPr>
            <p:cNvPr id="10" name="Picture 2" descr="Creative Commons License">
              <a:hlinkClick r:id="rId3"/>
              <a:extLst>
                <a:ext uri="{FF2B5EF4-FFF2-40B4-BE49-F238E27FC236}">
                  <a16:creationId xmlns:a16="http://schemas.microsoft.com/office/drawing/2014/main" id="{79EC2BEE-6E18-CC4F-B0E9-E85E54170B4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93279" y="6428654"/>
              <a:ext cx="670657" cy="23625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48700960"/>
      </p:ext>
    </p:extLst>
  </p:cSld>
  <p:clrMapOvr>
    <a:masterClrMapping/>
  </p:clrMapOvr>
  <p:extLst>
    <p:ext uri="{DCECCB84-F9BA-43D5-87BE-67443E8EF086}">
      <p15:sldGuideLst xmlns:p15="http://schemas.microsoft.com/office/powerpoint/2012/main">
        <p15:guide id="1" orient="horz" pos="4178">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hotos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693" y="49427"/>
            <a:ext cx="8218788" cy="988542"/>
          </a:xfrm>
          <a:prstGeom prst="rect">
            <a:avLst/>
          </a:prstGeom>
        </p:spPr>
        <p:txBody>
          <a:bodyPr anchor="ctr" anchorCtr="0">
            <a:normAutofit/>
          </a:bodyPr>
          <a:lstStyle>
            <a:lvl1pPr>
              <a:lnSpc>
                <a:spcPts val="3400"/>
              </a:lnSpc>
              <a:defRPr sz="3200" b="1">
                <a:solidFill>
                  <a:schemeClr val="bg1"/>
                </a:solidFill>
                <a:latin typeface="+mn-lt"/>
              </a:defRPr>
            </a:lvl1pPr>
          </a:lstStyle>
          <a:p>
            <a:r>
              <a:rPr lang="en-US" dirty="0"/>
              <a:t>Click to edit Master title style</a:t>
            </a:r>
          </a:p>
        </p:txBody>
      </p:sp>
      <p:sp>
        <p:nvSpPr>
          <p:cNvPr id="6" name="Slide Number Placeholder 5"/>
          <p:cNvSpPr>
            <a:spLocks noGrp="1"/>
          </p:cNvSpPr>
          <p:nvPr>
            <p:ph type="sldNum" sz="quarter" idx="12"/>
          </p:nvPr>
        </p:nvSpPr>
        <p:spPr>
          <a:xfrm>
            <a:off x="171450" y="6449027"/>
            <a:ext cx="427990" cy="215934"/>
          </a:xfrm>
          <a:prstGeom prst="rect">
            <a:avLst/>
          </a:prstGeom>
        </p:spPr>
        <p:txBody>
          <a:bodyPr/>
          <a:lstStyle>
            <a:lvl1pPr>
              <a:defRPr sz="1000"/>
            </a:lvl1pPr>
          </a:lstStyle>
          <a:p>
            <a:fld id="{5C35FCF4-C3EF-BD43-82E0-05BC237DAD2A}" type="slidenum">
              <a:rPr lang="en-US" smtClean="0"/>
              <a:pPr/>
              <a:t>‹#›</a:t>
            </a:fld>
            <a:endParaRPr lang="en-US" dirty="0"/>
          </a:p>
        </p:txBody>
      </p:sp>
      <p:sp>
        <p:nvSpPr>
          <p:cNvPr id="7" name="Picture Placeholder 7">
            <a:extLst>
              <a:ext uri="{FF2B5EF4-FFF2-40B4-BE49-F238E27FC236}">
                <a16:creationId xmlns:a16="http://schemas.microsoft.com/office/drawing/2014/main" id="{D3CB8C31-17B9-D04A-AD0C-9EE4B3540BF4}"/>
              </a:ext>
            </a:extLst>
          </p:cNvPr>
          <p:cNvSpPr>
            <a:spLocks noGrp="1"/>
          </p:cNvSpPr>
          <p:nvPr>
            <p:ph type="pic" sz="quarter" idx="13"/>
          </p:nvPr>
        </p:nvSpPr>
        <p:spPr>
          <a:xfrm>
            <a:off x="767039" y="1766452"/>
            <a:ext cx="3012030" cy="1681083"/>
          </a:xfrm>
          <a:prstGeom prst="rect">
            <a:avLst/>
          </a:prstGeom>
        </p:spPr>
        <p:txBody>
          <a:bodyPr/>
          <a:lstStyle>
            <a:lvl1pPr marL="0" indent="0">
              <a:buNone/>
              <a:defRPr/>
            </a:lvl1pPr>
          </a:lstStyle>
          <a:p>
            <a:endParaRPr lang="en-US" dirty="0"/>
          </a:p>
        </p:txBody>
      </p:sp>
      <p:sp>
        <p:nvSpPr>
          <p:cNvPr id="9" name="Content Placeholder 2">
            <a:extLst>
              <a:ext uri="{FF2B5EF4-FFF2-40B4-BE49-F238E27FC236}">
                <a16:creationId xmlns:a16="http://schemas.microsoft.com/office/drawing/2014/main" id="{FE07E1D0-04A0-F646-9FDF-EA299EBA3B2B}"/>
              </a:ext>
            </a:extLst>
          </p:cNvPr>
          <p:cNvSpPr>
            <a:spLocks noGrp="1"/>
          </p:cNvSpPr>
          <p:nvPr>
            <p:ph idx="1"/>
          </p:nvPr>
        </p:nvSpPr>
        <p:spPr>
          <a:xfrm>
            <a:off x="767039" y="3739103"/>
            <a:ext cx="3012030" cy="2167427"/>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E1F9D265-5699-C74F-8BA7-F087707447AE}"/>
              </a:ext>
            </a:extLst>
          </p:cNvPr>
          <p:cNvCxnSpPr/>
          <p:nvPr userDrawn="1"/>
        </p:nvCxnSpPr>
        <p:spPr>
          <a:xfrm>
            <a:off x="4572000" y="1551313"/>
            <a:ext cx="0" cy="4653420"/>
          </a:xfrm>
          <a:prstGeom prst="line">
            <a:avLst/>
          </a:prstGeom>
        </p:spPr>
        <p:style>
          <a:lnRef idx="1">
            <a:schemeClr val="accent2"/>
          </a:lnRef>
          <a:fillRef idx="0">
            <a:schemeClr val="accent2"/>
          </a:fillRef>
          <a:effectRef idx="0">
            <a:schemeClr val="accent2"/>
          </a:effectRef>
          <a:fontRef idx="minor">
            <a:schemeClr val="tx1"/>
          </a:fontRef>
        </p:style>
      </p:cxnSp>
      <p:sp>
        <p:nvSpPr>
          <p:cNvPr id="11" name="Picture Placeholder 7">
            <a:extLst>
              <a:ext uri="{FF2B5EF4-FFF2-40B4-BE49-F238E27FC236}">
                <a16:creationId xmlns:a16="http://schemas.microsoft.com/office/drawing/2014/main" id="{FE44C8FA-770D-1046-9E87-57D9D7082317}"/>
              </a:ext>
            </a:extLst>
          </p:cNvPr>
          <p:cNvSpPr>
            <a:spLocks noGrp="1"/>
          </p:cNvSpPr>
          <p:nvPr>
            <p:ph type="pic" sz="quarter" idx="14"/>
          </p:nvPr>
        </p:nvSpPr>
        <p:spPr>
          <a:xfrm>
            <a:off x="5364932" y="1766452"/>
            <a:ext cx="3012030" cy="1681083"/>
          </a:xfrm>
          <a:prstGeom prst="rect">
            <a:avLst/>
          </a:prstGeom>
        </p:spPr>
        <p:txBody>
          <a:bodyPr/>
          <a:lstStyle>
            <a:lvl1pPr marL="0" indent="0">
              <a:buNone/>
              <a:defRPr/>
            </a:lvl1pPr>
          </a:lstStyle>
          <a:p>
            <a:endParaRPr lang="en-US" dirty="0"/>
          </a:p>
        </p:txBody>
      </p:sp>
      <p:sp>
        <p:nvSpPr>
          <p:cNvPr id="12" name="Content Placeholder 2">
            <a:extLst>
              <a:ext uri="{FF2B5EF4-FFF2-40B4-BE49-F238E27FC236}">
                <a16:creationId xmlns:a16="http://schemas.microsoft.com/office/drawing/2014/main" id="{AB6D65A2-63E1-BB4F-8662-202C2AF5B86D}"/>
              </a:ext>
            </a:extLst>
          </p:cNvPr>
          <p:cNvSpPr>
            <a:spLocks noGrp="1"/>
          </p:cNvSpPr>
          <p:nvPr>
            <p:ph idx="15"/>
          </p:nvPr>
        </p:nvSpPr>
        <p:spPr>
          <a:xfrm>
            <a:off x="5364932" y="3739103"/>
            <a:ext cx="3012030" cy="2167427"/>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3" name="Group 12">
            <a:extLst>
              <a:ext uri="{FF2B5EF4-FFF2-40B4-BE49-F238E27FC236}">
                <a16:creationId xmlns:a16="http://schemas.microsoft.com/office/drawing/2014/main" id="{5A71B393-4EBF-C247-87BA-225C0F1AF003}"/>
              </a:ext>
            </a:extLst>
          </p:cNvPr>
          <p:cNvGrpSpPr/>
          <p:nvPr userDrawn="1"/>
        </p:nvGrpSpPr>
        <p:grpSpPr>
          <a:xfrm>
            <a:off x="701039" y="6428654"/>
            <a:ext cx="7162897" cy="276999"/>
            <a:chOff x="701039" y="6428654"/>
            <a:chExt cx="7162897" cy="276999"/>
          </a:xfrm>
        </p:grpSpPr>
        <p:sp>
          <p:nvSpPr>
            <p:cNvPr id="14" name="TextBox 13">
              <a:extLst>
                <a:ext uri="{FF2B5EF4-FFF2-40B4-BE49-F238E27FC236}">
                  <a16:creationId xmlns:a16="http://schemas.microsoft.com/office/drawing/2014/main" id="{EB30D4E3-E7D4-8B44-BC5B-AC5A97EFCDA2}"/>
                </a:ext>
              </a:extLst>
            </p:cNvPr>
            <p:cNvSpPr txBox="1"/>
            <p:nvPr userDrawn="1"/>
          </p:nvSpPr>
          <p:spPr>
            <a:xfrm>
              <a:off x="701039" y="6428654"/>
              <a:ext cx="663448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normalizeH="0" baseline="0" dirty="0">
                  <a:ln>
                    <a:noFill/>
                  </a:ln>
                  <a:solidFill>
                    <a:schemeClr val="tx1"/>
                  </a:solidFill>
                  <a:effectLst/>
                  <a:latin typeface="+mn-lt"/>
                  <a:ea typeface="+mn-ea"/>
                  <a:cs typeface="+mn-cs"/>
                </a:rPr>
                <a:t>This work is licensed under a </a:t>
              </a:r>
              <a:r>
                <a:rPr kumimoji="0" lang="en-US" altLang="en-US" sz="1200" b="0" i="0" u="none" strike="noStrike" kern="1200" cap="none" normalizeH="0" baseline="0" dirty="0">
                  <a:ln>
                    <a:noFill/>
                  </a:ln>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Attribution-NonCommercial 4.0 International License</a:t>
              </a:r>
              <a:endParaRPr kumimoji="0" lang="en-US" altLang="en-US" sz="1200" b="0" i="0" u="none" strike="noStrike" kern="1200" cap="none" normalizeH="0" baseline="0" dirty="0">
                <a:ln>
                  <a:noFill/>
                </a:ln>
                <a:solidFill>
                  <a:schemeClr val="tx1"/>
                </a:solidFill>
                <a:effectLst/>
                <a:latin typeface="+mn-lt"/>
                <a:ea typeface="+mn-ea"/>
                <a:cs typeface="+mn-cs"/>
              </a:endParaRPr>
            </a:p>
          </p:txBody>
        </p:sp>
        <p:pic>
          <p:nvPicPr>
            <p:cNvPr id="15" name="Picture 2" descr="Creative Commons License">
              <a:hlinkClick r:id="rId3"/>
              <a:extLst>
                <a:ext uri="{FF2B5EF4-FFF2-40B4-BE49-F238E27FC236}">
                  <a16:creationId xmlns:a16="http://schemas.microsoft.com/office/drawing/2014/main" id="{CA15C183-0006-FA44-B991-5012F9D594E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93279" y="6428654"/>
              <a:ext cx="670657" cy="23625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2349688"/>
      </p:ext>
    </p:extLst>
  </p:cSld>
  <p:clrMapOvr>
    <a:masterClrMapping/>
  </p:clrMapOvr>
  <p:extLst>
    <p:ext uri="{DCECCB84-F9BA-43D5-87BE-67443E8EF086}">
      <p15:sldGuideLst xmlns:p15="http://schemas.microsoft.com/office/powerpoint/2012/main">
        <p15:guide id="1" orient="horz" pos="4178">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em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7DC09A30-2DEC-8049-A594-3E394E631862}"/>
              </a:ext>
            </a:extLst>
          </p:cNvPr>
          <p:cNvSpPr>
            <a:spLocks noGrp="1"/>
          </p:cNvSpPr>
          <p:nvPr>
            <p:ph type="body" sz="quarter" idx="10" hasCustomPrompt="1"/>
          </p:nvPr>
        </p:nvSpPr>
        <p:spPr>
          <a:xfrm>
            <a:off x="644353" y="630194"/>
            <a:ext cx="6677025" cy="4627605"/>
          </a:xfrm>
          <a:prstGeom prst="rect">
            <a:avLst/>
          </a:prstGeom>
        </p:spPr>
        <p:txBody>
          <a:bodyPr anchor="ctr" anchorCtr="0"/>
          <a:lstStyle>
            <a:lvl1pPr marL="0" indent="0">
              <a:lnSpc>
                <a:spcPts val="5400"/>
              </a:lnSpc>
              <a:spcBef>
                <a:spcPts val="0"/>
              </a:spcBef>
              <a:buNone/>
              <a:defRPr sz="5200" b="1">
                <a:solidFill>
                  <a:schemeClr val="bg1"/>
                </a:solidFill>
                <a:latin typeface="+mn-lt"/>
              </a:defRPr>
            </a:lvl1pPr>
          </a:lstStyle>
          <a:p>
            <a:pPr lvl="0"/>
            <a:r>
              <a:rPr lang="en-US" dirty="0"/>
              <a:t>This slide is for one big, bold statement. Bullet points can’t compete! </a:t>
            </a:r>
          </a:p>
        </p:txBody>
      </p:sp>
    </p:spTree>
    <p:extLst>
      <p:ext uri="{BB962C8B-B14F-4D97-AF65-F5344CB8AC3E}">
        <p14:creationId xmlns:p14="http://schemas.microsoft.com/office/powerpoint/2010/main" val="176466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lud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6054" y="624016"/>
            <a:ext cx="7290487" cy="1953012"/>
          </a:xfrm>
          <a:prstGeom prst="rect">
            <a:avLst/>
          </a:prstGeom>
        </p:spPr>
        <p:txBody>
          <a:bodyPr anchor="b"/>
          <a:lstStyle>
            <a:lvl1pPr algn="l">
              <a:lnSpc>
                <a:spcPts val="3800"/>
              </a:lnSpc>
              <a:defRPr sz="3600" b="1">
                <a:solidFill>
                  <a:schemeClr val="bg1"/>
                </a:solidFill>
                <a:latin typeface="+mn-lt"/>
              </a:defRPr>
            </a:lvl1pPr>
          </a:lstStyle>
          <a:p>
            <a:r>
              <a:rPr lang="en-US" dirty="0"/>
              <a:t>Thank you for attending!</a:t>
            </a:r>
            <a:br>
              <a:rPr lang="en-US" dirty="0"/>
            </a:br>
            <a:r>
              <a:rPr lang="en-US" dirty="0"/>
              <a:t>and/or other concluding message</a:t>
            </a:r>
          </a:p>
        </p:txBody>
      </p:sp>
      <p:sp>
        <p:nvSpPr>
          <p:cNvPr id="3" name="Subtitle 2"/>
          <p:cNvSpPr>
            <a:spLocks noGrp="1"/>
          </p:cNvSpPr>
          <p:nvPr>
            <p:ph type="subTitle" idx="1" hasCustomPrompt="1"/>
          </p:nvPr>
        </p:nvSpPr>
        <p:spPr>
          <a:xfrm>
            <a:off x="556054" y="2589384"/>
            <a:ext cx="6858000" cy="877732"/>
          </a:xfrm>
          <a:prstGeom prst="rect">
            <a:avLst/>
          </a:prstGeom>
        </p:spPr>
        <p:txBody>
          <a:bodyPr/>
          <a:lstStyle>
            <a:lvl1pPr marL="0" indent="0" algn="l">
              <a:lnSpc>
                <a:spcPts val="2600"/>
              </a:lnSpc>
              <a:spcBef>
                <a:spcPts val="0"/>
              </a:spcBef>
              <a:buNone/>
              <a:defRPr sz="2400" b="1">
                <a:solidFill>
                  <a:srgbClr val="FFC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For more information go to</a:t>
            </a:r>
            <a:br>
              <a:rPr lang="en-US" dirty="0"/>
            </a:br>
            <a:r>
              <a:rPr lang="en-US" dirty="0" err="1"/>
              <a:t>ucalgary.ca</a:t>
            </a:r>
            <a:r>
              <a:rPr lang="en-US" dirty="0"/>
              <a:t>/</a:t>
            </a:r>
            <a:r>
              <a:rPr lang="en-US" dirty="0" err="1"/>
              <a:t>webaddress</a:t>
            </a:r>
            <a:endParaRPr lang="en-US" dirty="0"/>
          </a:p>
        </p:txBody>
      </p:sp>
      <p:sp>
        <p:nvSpPr>
          <p:cNvPr id="7" name="Text Placeholder 9">
            <a:extLst>
              <a:ext uri="{FF2B5EF4-FFF2-40B4-BE49-F238E27FC236}">
                <a16:creationId xmlns:a16="http://schemas.microsoft.com/office/drawing/2014/main" id="{3665EAFC-1584-534F-94A0-E401762A184E}"/>
              </a:ext>
            </a:extLst>
          </p:cNvPr>
          <p:cNvSpPr>
            <a:spLocks noGrp="1"/>
          </p:cNvSpPr>
          <p:nvPr>
            <p:ph type="body" sz="quarter" idx="10" hasCustomPrompt="1"/>
          </p:nvPr>
        </p:nvSpPr>
        <p:spPr>
          <a:xfrm>
            <a:off x="556054" y="4572001"/>
            <a:ext cx="5690287" cy="1233507"/>
          </a:xfrm>
          <a:prstGeom prst="rect">
            <a:avLst/>
          </a:prstGeom>
        </p:spPr>
        <p:txBody>
          <a:bodyPr anchor="b" anchorCtr="0">
            <a:noAutofit/>
          </a:bodyPr>
          <a:lstStyle>
            <a:lvl1pPr marL="0" indent="0">
              <a:lnSpc>
                <a:spcPts val="1800"/>
              </a:lnSpc>
              <a:spcBef>
                <a:spcPts val="0"/>
              </a:spcBef>
              <a:buNone/>
              <a:defRPr sz="1600">
                <a:solidFill>
                  <a:schemeClr val="bg1"/>
                </a:solidFill>
              </a:defRPr>
            </a:lvl1pPr>
          </a:lstStyle>
          <a:p>
            <a:pPr lvl="0"/>
            <a:r>
              <a:rPr lang="en-US" dirty="0"/>
              <a:t>Presenter’s Name</a:t>
            </a:r>
            <a:br>
              <a:rPr lang="en-US" dirty="0"/>
            </a:br>
            <a:r>
              <a:rPr lang="en-US" dirty="0" err="1"/>
              <a:t>presentersemail@ucalgary.ca</a:t>
            </a:r>
            <a:br>
              <a:rPr lang="en-US" dirty="0"/>
            </a:br>
            <a:r>
              <a:rPr lang="en-US" dirty="0"/>
              <a:t>Phone number / Twitter handle / additional contact info</a:t>
            </a:r>
          </a:p>
        </p:txBody>
      </p:sp>
    </p:spTree>
    <p:extLst>
      <p:ext uri="{BB962C8B-B14F-4D97-AF65-F5344CB8AC3E}">
        <p14:creationId xmlns:p14="http://schemas.microsoft.com/office/powerpoint/2010/main" val="95611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5001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eaton@ucalgary.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calgary.ca/pubs/calendar/current/k-3.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eqsa.gov.au/latest-news/publications/good-practice-note-addressing-contract-cheating-safeguard-academic" TargetMode="External"/><Relationship Id="rId2" Type="http://schemas.openxmlformats.org/officeDocument/2006/relationships/hyperlink" Target="https://cheatingandassessment.edu.au/wp-content/uploads/2018/07/EDUCATOR-RESOURCE-Substantiating-contract-cheating.pdf" TargetMode="External"/><Relationship Id="rId1" Type="http://schemas.openxmlformats.org/officeDocument/2006/relationships/slideLayout" Target="../slideLayouts/slideLayout2.xml"/><Relationship Id="rId6" Type="http://schemas.openxmlformats.org/officeDocument/2006/relationships/hyperlink" Target="https://twitter.com/DrLancaster/status/1029014675198013440" TargetMode="External"/><Relationship Id="rId5" Type="http://schemas.openxmlformats.org/officeDocument/2006/relationships/hyperlink" Target="http://integrity.fiu.edu/pdfs/Contract%20Cheating.pdf" TargetMode="External"/><Relationship Id="rId4" Type="http://schemas.openxmlformats.org/officeDocument/2006/relationships/hyperlink" Target="http://blogs.biomedcentral.com/bmcblog/2018/07/24/contract-cheating-a-canadian-perspect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9BFC-0DF3-F247-AC1C-BA6D19DAB2CA}"/>
              </a:ext>
            </a:extLst>
          </p:cNvPr>
          <p:cNvSpPr>
            <a:spLocks noGrp="1"/>
          </p:cNvSpPr>
          <p:nvPr>
            <p:ph type="ctrTitle"/>
          </p:nvPr>
        </p:nvSpPr>
        <p:spPr/>
        <p:txBody>
          <a:bodyPr/>
          <a:lstStyle/>
          <a:p>
            <a:r>
              <a:rPr lang="en-US" dirty="0"/>
              <a:t>International Day of Action Against Contract Cheating</a:t>
            </a:r>
          </a:p>
        </p:txBody>
      </p:sp>
      <p:sp>
        <p:nvSpPr>
          <p:cNvPr id="3" name="Subtitle 2">
            <a:extLst>
              <a:ext uri="{FF2B5EF4-FFF2-40B4-BE49-F238E27FC236}">
                <a16:creationId xmlns:a16="http://schemas.microsoft.com/office/drawing/2014/main" id="{B6A023CA-EDD8-084F-921A-54DFEBCAB584}"/>
              </a:ext>
            </a:extLst>
          </p:cNvPr>
          <p:cNvSpPr>
            <a:spLocks noGrp="1"/>
          </p:cNvSpPr>
          <p:nvPr>
            <p:ph type="subTitle" idx="1"/>
          </p:nvPr>
        </p:nvSpPr>
        <p:spPr/>
        <p:txBody>
          <a:bodyPr/>
          <a:lstStyle/>
          <a:p>
            <a:r>
              <a:rPr lang="en-US" dirty="0"/>
              <a:t>A Teaching and Learning Resource</a:t>
            </a:r>
          </a:p>
        </p:txBody>
      </p:sp>
      <p:sp>
        <p:nvSpPr>
          <p:cNvPr id="4" name="Text Placeholder 3">
            <a:extLst>
              <a:ext uri="{FF2B5EF4-FFF2-40B4-BE49-F238E27FC236}">
                <a16:creationId xmlns:a16="http://schemas.microsoft.com/office/drawing/2014/main" id="{E6131BE2-FF56-F443-8839-B026CD0ED523}"/>
              </a:ext>
            </a:extLst>
          </p:cNvPr>
          <p:cNvSpPr>
            <a:spLocks noGrp="1"/>
          </p:cNvSpPr>
          <p:nvPr>
            <p:ph type="body" sz="quarter" idx="10"/>
          </p:nvPr>
        </p:nvSpPr>
        <p:spPr/>
        <p:txBody>
          <a:bodyPr/>
          <a:lstStyle/>
          <a:p>
            <a:r>
              <a:rPr lang="en-US" dirty="0"/>
              <a:t>Developer: Sarah Elaine Eaton, Educational Leader in Residence, Academic Integrity</a:t>
            </a:r>
          </a:p>
        </p:txBody>
      </p:sp>
      <p:sp>
        <p:nvSpPr>
          <p:cNvPr id="5" name="Text Placeholder 4">
            <a:extLst>
              <a:ext uri="{FF2B5EF4-FFF2-40B4-BE49-F238E27FC236}">
                <a16:creationId xmlns:a16="http://schemas.microsoft.com/office/drawing/2014/main" id="{AFE164CD-F601-D74B-831E-DBB5D0B0FE1F}"/>
              </a:ext>
            </a:extLst>
          </p:cNvPr>
          <p:cNvSpPr>
            <a:spLocks noGrp="1"/>
          </p:cNvSpPr>
          <p:nvPr>
            <p:ph type="body" sz="quarter" idx="11"/>
          </p:nvPr>
        </p:nvSpPr>
        <p:spPr/>
        <p:txBody>
          <a:bodyPr/>
          <a:lstStyle/>
          <a:p>
            <a:r>
              <a:rPr lang="en-US"/>
              <a:t>2021</a:t>
            </a:r>
            <a:endParaRPr lang="en-US" dirty="0"/>
          </a:p>
        </p:txBody>
      </p:sp>
    </p:spTree>
    <p:extLst>
      <p:ext uri="{BB962C8B-B14F-4D97-AF65-F5344CB8AC3E}">
        <p14:creationId xmlns:p14="http://schemas.microsoft.com/office/powerpoint/2010/main" val="345551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3D3A-5F8A-5149-BC4F-11EA41BAA0D6}"/>
              </a:ext>
            </a:extLst>
          </p:cNvPr>
          <p:cNvSpPr>
            <a:spLocks noGrp="1"/>
          </p:cNvSpPr>
          <p:nvPr>
            <p:ph type="title"/>
          </p:nvPr>
        </p:nvSpPr>
        <p:spPr/>
        <p:txBody>
          <a:bodyPr/>
          <a:lstStyle/>
          <a:p>
            <a:r>
              <a:rPr lang="en-US" dirty="0"/>
              <a:t>How to use this slide deck</a:t>
            </a:r>
          </a:p>
        </p:txBody>
      </p:sp>
      <p:sp>
        <p:nvSpPr>
          <p:cNvPr id="3" name="Slide Number Placeholder 2">
            <a:extLst>
              <a:ext uri="{FF2B5EF4-FFF2-40B4-BE49-F238E27FC236}">
                <a16:creationId xmlns:a16="http://schemas.microsoft.com/office/drawing/2014/main" id="{D977FC47-915C-644E-84C6-88B23A790896}"/>
              </a:ext>
            </a:extLst>
          </p:cNvPr>
          <p:cNvSpPr>
            <a:spLocks noGrp="1"/>
          </p:cNvSpPr>
          <p:nvPr>
            <p:ph type="sldNum" sz="quarter" idx="12"/>
          </p:nvPr>
        </p:nvSpPr>
        <p:spPr>
          <a:xfrm>
            <a:off x="171450" y="6449026"/>
            <a:ext cx="579664" cy="223917"/>
          </a:xfrm>
        </p:spPr>
        <p:txBody>
          <a:bodyPr/>
          <a:lstStyle/>
          <a:p>
            <a:fld id="{5C35FCF4-C3EF-BD43-82E0-05BC237DAD2A}" type="slidenum">
              <a:rPr lang="en-US" smtClean="0"/>
              <a:pPr/>
              <a:t>2</a:t>
            </a:fld>
            <a:endParaRPr lang="en-US" dirty="0"/>
          </a:p>
        </p:txBody>
      </p:sp>
      <p:sp>
        <p:nvSpPr>
          <p:cNvPr id="4" name="Content Placeholder 3">
            <a:extLst>
              <a:ext uri="{FF2B5EF4-FFF2-40B4-BE49-F238E27FC236}">
                <a16:creationId xmlns:a16="http://schemas.microsoft.com/office/drawing/2014/main" id="{E492DE6B-B9C0-0D45-A2C4-2C8FB9B143C6}"/>
              </a:ext>
            </a:extLst>
          </p:cNvPr>
          <p:cNvSpPr>
            <a:spLocks noGrp="1"/>
          </p:cNvSpPr>
          <p:nvPr>
            <p:ph idx="1"/>
          </p:nvPr>
        </p:nvSpPr>
        <p:spPr/>
        <p:txBody>
          <a:bodyPr/>
          <a:lstStyle/>
          <a:p>
            <a:r>
              <a:rPr lang="en-US" dirty="0"/>
              <a:t>This slide deck is intended for use by University of Calgary academic staff and teaching assistants.</a:t>
            </a:r>
          </a:p>
          <a:p>
            <a:r>
              <a:rPr lang="en-US" dirty="0"/>
              <a:t>Use any or all of these slides to raise awareness about contract cheating with your students.</a:t>
            </a:r>
          </a:p>
          <a:p>
            <a:r>
              <a:rPr lang="en-US" dirty="0"/>
              <a:t>Move this slide to the end of the slide deck before presenting this content to your students.</a:t>
            </a:r>
          </a:p>
          <a:p>
            <a:r>
              <a:rPr lang="en-US" dirty="0"/>
              <a:t>Direct questions or comments to: Sarah Elaine Eaton, PhD, Educational Leader in Residence, Academic Integrity – </a:t>
            </a:r>
            <a:r>
              <a:rPr lang="en-US" dirty="0">
                <a:hlinkClick r:id="rId2">
                  <a:extLst>
                    <a:ext uri="{A12FA001-AC4F-418D-AE19-62706E023703}">
                      <ahyp:hlinkClr xmlns:ahyp="http://schemas.microsoft.com/office/drawing/2018/hyperlinkcolor" val="tx"/>
                    </a:ext>
                  </a:extLst>
                </a:hlinkClick>
              </a:rPr>
              <a:t>seaton@ucalgary.ca</a:t>
            </a:r>
            <a:endParaRPr lang="en-US" dirty="0"/>
          </a:p>
        </p:txBody>
      </p:sp>
    </p:spTree>
    <p:extLst>
      <p:ext uri="{BB962C8B-B14F-4D97-AF65-F5344CB8AC3E}">
        <p14:creationId xmlns:p14="http://schemas.microsoft.com/office/powerpoint/2010/main" val="393406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7354-46C3-8041-82C7-0E5CB7A89083}"/>
              </a:ext>
            </a:extLst>
          </p:cNvPr>
          <p:cNvSpPr>
            <a:spLocks noGrp="1"/>
          </p:cNvSpPr>
          <p:nvPr>
            <p:ph type="title"/>
          </p:nvPr>
        </p:nvSpPr>
        <p:spPr/>
        <p:txBody>
          <a:bodyPr/>
          <a:lstStyle/>
          <a:p>
            <a:r>
              <a:rPr lang="en-US" dirty="0"/>
              <a:t>What is contract cheating?</a:t>
            </a:r>
          </a:p>
        </p:txBody>
      </p:sp>
      <p:sp>
        <p:nvSpPr>
          <p:cNvPr id="3" name="Slide Number Placeholder 2">
            <a:extLst>
              <a:ext uri="{FF2B5EF4-FFF2-40B4-BE49-F238E27FC236}">
                <a16:creationId xmlns:a16="http://schemas.microsoft.com/office/drawing/2014/main" id="{F4E75C2C-3DF7-EE45-A3D6-71EDDA18EE0E}"/>
              </a:ext>
            </a:extLst>
          </p:cNvPr>
          <p:cNvSpPr>
            <a:spLocks noGrp="1"/>
          </p:cNvSpPr>
          <p:nvPr>
            <p:ph type="sldNum" sz="quarter" idx="12"/>
          </p:nvPr>
        </p:nvSpPr>
        <p:spPr/>
        <p:txBody>
          <a:bodyPr/>
          <a:lstStyle/>
          <a:p>
            <a:fld id="{5C35FCF4-C3EF-BD43-82E0-05BC237DAD2A}" type="slidenum">
              <a:rPr lang="en-US" smtClean="0"/>
              <a:pPr/>
              <a:t>3</a:t>
            </a:fld>
            <a:endParaRPr lang="en-US" dirty="0"/>
          </a:p>
        </p:txBody>
      </p:sp>
      <p:sp>
        <p:nvSpPr>
          <p:cNvPr id="4" name="Content Placeholder 3">
            <a:extLst>
              <a:ext uri="{FF2B5EF4-FFF2-40B4-BE49-F238E27FC236}">
                <a16:creationId xmlns:a16="http://schemas.microsoft.com/office/drawing/2014/main" id="{CB66D929-6455-6141-B2D4-BEB7A280F7B6}"/>
              </a:ext>
            </a:extLst>
          </p:cNvPr>
          <p:cNvSpPr>
            <a:spLocks noGrp="1"/>
          </p:cNvSpPr>
          <p:nvPr>
            <p:ph idx="1"/>
          </p:nvPr>
        </p:nvSpPr>
        <p:spPr>
          <a:xfrm>
            <a:off x="387693" y="1438672"/>
            <a:ext cx="8218788" cy="3568757"/>
          </a:xfrm>
        </p:spPr>
        <p:txBody>
          <a:bodyPr/>
          <a:lstStyle/>
          <a:p>
            <a:r>
              <a:rPr lang="en-US" dirty="0"/>
              <a:t>Contract cheating is also called “academic outsourcing”.</a:t>
            </a:r>
          </a:p>
          <a:p>
            <a:r>
              <a:rPr lang="en-US" dirty="0"/>
              <a:t>It happens when someone else other than the student completes academic work that the student then submits as their own.</a:t>
            </a:r>
          </a:p>
          <a:p>
            <a:r>
              <a:rPr lang="en-US" dirty="0"/>
              <a:t>Contract cheating is a serious form of academic misconduct according to the </a:t>
            </a:r>
            <a:r>
              <a:rPr lang="en-US" dirty="0">
                <a:hlinkClick r:id="rId2"/>
              </a:rPr>
              <a:t>University policy and procedure</a:t>
            </a:r>
            <a:r>
              <a:rPr lang="en-US" dirty="0"/>
              <a:t>.</a:t>
            </a:r>
          </a:p>
        </p:txBody>
      </p:sp>
    </p:spTree>
    <p:extLst>
      <p:ext uri="{BB962C8B-B14F-4D97-AF65-F5344CB8AC3E}">
        <p14:creationId xmlns:p14="http://schemas.microsoft.com/office/powerpoint/2010/main" val="111994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74649-DFE5-364B-B9AB-F275CA596B93}"/>
              </a:ext>
            </a:extLst>
          </p:cNvPr>
          <p:cNvSpPr>
            <a:spLocks noGrp="1"/>
          </p:cNvSpPr>
          <p:nvPr>
            <p:ph type="title"/>
          </p:nvPr>
        </p:nvSpPr>
        <p:spPr/>
        <p:txBody>
          <a:bodyPr/>
          <a:lstStyle/>
          <a:p>
            <a:r>
              <a:rPr lang="en-US" dirty="0"/>
              <a:t>Breaching the expectation of integrity</a:t>
            </a:r>
          </a:p>
        </p:txBody>
      </p:sp>
      <p:sp>
        <p:nvSpPr>
          <p:cNvPr id="3" name="Slide Number Placeholder 2">
            <a:extLst>
              <a:ext uri="{FF2B5EF4-FFF2-40B4-BE49-F238E27FC236}">
                <a16:creationId xmlns:a16="http://schemas.microsoft.com/office/drawing/2014/main" id="{9D29B7F8-4A5E-5342-88DF-78B3183AC537}"/>
              </a:ext>
            </a:extLst>
          </p:cNvPr>
          <p:cNvSpPr>
            <a:spLocks noGrp="1"/>
          </p:cNvSpPr>
          <p:nvPr>
            <p:ph type="sldNum" sz="quarter" idx="12"/>
          </p:nvPr>
        </p:nvSpPr>
        <p:spPr/>
        <p:txBody>
          <a:bodyPr/>
          <a:lstStyle/>
          <a:p>
            <a:fld id="{5C35FCF4-C3EF-BD43-82E0-05BC237DAD2A}" type="slidenum">
              <a:rPr lang="en-US" smtClean="0"/>
              <a:pPr/>
              <a:t>4</a:t>
            </a:fld>
            <a:endParaRPr lang="en-US" dirty="0"/>
          </a:p>
        </p:txBody>
      </p:sp>
      <p:sp>
        <p:nvSpPr>
          <p:cNvPr id="4" name="Content Placeholder 3">
            <a:extLst>
              <a:ext uri="{FF2B5EF4-FFF2-40B4-BE49-F238E27FC236}">
                <a16:creationId xmlns:a16="http://schemas.microsoft.com/office/drawing/2014/main" id="{EEE11CEF-EE9A-AC40-AEB2-1508F1772250}"/>
              </a:ext>
            </a:extLst>
          </p:cNvPr>
          <p:cNvSpPr>
            <a:spLocks noGrp="1"/>
          </p:cNvSpPr>
          <p:nvPr>
            <p:ph idx="1"/>
          </p:nvPr>
        </p:nvSpPr>
        <p:spPr>
          <a:xfrm>
            <a:off x="387693" y="1438672"/>
            <a:ext cx="8218788" cy="1663757"/>
          </a:xfrm>
        </p:spPr>
        <p:txBody>
          <a:bodyPr/>
          <a:lstStyle/>
          <a:p>
            <a:r>
              <a:rPr lang="en-US" dirty="0"/>
              <a:t>Contract cheating breaches the expectations of a contract of integrity between the educator (i.</a:t>
            </a:r>
            <a:r>
              <a:rPr lang="en-US"/>
              <a:t>e., </a:t>
            </a:r>
            <a:r>
              <a:rPr lang="en-US" dirty="0"/>
              <a:t>professor, teaching assistant, etc.) and the student.</a:t>
            </a:r>
          </a:p>
        </p:txBody>
      </p:sp>
      <p:grpSp>
        <p:nvGrpSpPr>
          <p:cNvPr id="5" name="Group 4">
            <a:extLst>
              <a:ext uri="{FF2B5EF4-FFF2-40B4-BE49-F238E27FC236}">
                <a16:creationId xmlns:a16="http://schemas.microsoft.com/office/drawing/2014/main" id="{697DA043-CE90-874C-997B-0E12D1EAE538}"/>
              </a:ext>
            </a:extLst>
          </p:cNvPr>
          <p:cNvGrpSpPr/>
          <p:nvPr/>
        </p:nvGrpSpPr>
        <p:grpSpPr>
          <a:xfrm>
            <a:off x="755104" y="3092330"/>
            <a:ext cx="7582071" cy="3007513"/>
            <a:chOff x="1303745" y="2715812"/>
            <a:chExt cx="6832206" cy="3007513"/>
          </a:xfrm>
        </p:grpSpPr>
        <p:sp>
          <p:nvSpPr>
            <p:cNvPr id="6" name="TextBox 5">
              <a:extLst>
                <a:ext uri="{FF2B5EF4-FFF2-40B4-BE49-F238E27FC236}">
                  <a16:creationId xmlns:a16="http://schemas.microsoft.com/office/drawing/2014/main" id="{7F375B30-D30C-6D45-BD61-19694869F2A0}"/>
                </a:ext>
              </a:extLst>
            </p:cNvPr>
            <p:cNvSpPr txBox="1"/>
            <p:nvPr/>
          </p:nvSpPr>
          <p:spPr>
            <a:xfrm>
              <a:off x="1303745" y="2715812"/>
              <a:ext cx="1415179" cy="369332"/>
            </a:xfrm>
            <a:prstGeom prst="rect">
              <a:avLst/>
            </a:prstGeom>
            <a:noFill/>
          </p:spPr>
          <p:txBody>
            <a:bodyPr wrap="square" rtlCol="0">
              <a:spAutoFit/>
            </a:bodyPr>
            <a:lstStyle/>
            <a:p>
              <a:r>
                <a:rPr lang="en-US" b="1" dirty="0"/>
                <a:t>Expectation:</a:t>
              </a:r>
            </a:p>
          </p:txBody>
        </p:sp>
        <p:grpSp>
          <p:nvGrpSpPr>
            <p:cNvPr id="7" name="Group 6">
              <a:extLst>
                <a:ext uri="{FF2B5EF4-FFF2-40B4-BE49-F238E27FC236}">
                  <a16:creationId xmlns:a16="http://schemas.microsoft.com/office/drawing/2014/main" id="{7291BB9B-2EC7-4841-851C-10960F0E36CE}"/>
                </a:ext>
              </a:extLst>
            </p:cNvPr>
            <p:cNvGrpSpPr/>
            <p:nvPr/>
          </p:nvGrpSpPr>
          <p:grpSpPr>
            <a:xfrm>
              <a:off x="1303745" y="3238629"/>
              <a:ext cx="5652553" cy="781507"/>
              <a:chOff x="1303745" y="3238629"/>
              <a:chExt cx="5652553" cy="781507"/>
            </a:xfrm>
          </p:grpSpPr>
          <p:grpSp>
            <p:nvGrpSpPr>
              <p:cNvPr id="21" name="Group 20">
                <a:extLst>
                  <a:ext uri="{FF2B5EF4-FFF2-40B4-BE49-F238E27FC236}">
                    <a16:creationId xmlns:a16="http://schemas.microsoft.com/office/drawing/2014/main" id="{1643630E-4D69-9841-92EA-85041FD2D595}"/>
                  </a:ext>
                </a:extLst>
              </p:cNvPr>
              <p:cNvGrpSpPr/>
              <p:nvPr/>
            </p:nvGrpSpPr>
            <p:grpSpPr>
              <a:xfrm>
                <a:off x="4955376" y="3238629"/>
                <a:ext cx="2000922" cy="751298"/>
                <a:chOff x="4866515" y="3283109"/>
                <a:chExt cx="2000922" cy="751298"/>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26" name="Rounded Rectangle 25">
                  <a:extLst>
                    <a:ext uri="{FF2B5EF4-FFF2-40B4-BE49-F238E27FC236}">
                      <a16:creationId xmlns:a16="http://schemas.microsoft.com/office/drawing/2014/main" id="{76E58E7A-AE75-4042-8338-305D09AE3F6E}"/>
                    </a:ext>
                  </a:extLst>
                </p:cNvPr>
                <p:cNvSpPr/>
                <p:nvPr/>
              </p:nvSpPr>
              <p:spPr>
                <a:xfrm>
                  <a:off x="4866515" y="3283109"/>
                  <a:ext cx="2000922" cy="751298"/>
                </a:xfrm>
                <a:prstGeom prst="round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6CF2423-CD3C-FB44-BFD9-30705DDCF049}"/>
                    </a:ext>
                  </a:extLst>
                </p:cNvPr>
                <p:cNvSpPr txBox="1"/>
                <p:nvPr/>
              </p:nvSpPr>
              <p:spPr>
                <a:xfrm>
                  <a:off x="5060887" y="3425898"/>
                  <a:ext cx="1612178" cy="461665"/>
                </a:xfrm>
                <a:prstGeom prst="rect">
                  <a:avLst/>
                </a:prstGeom>
                <a:grpFill/>
              </p:spPr>
              <p:txBody>
                <a:bodyPr wrap="square" rtlCol="0">
                  <a:spAutoFit/>
                </a:bodyPr>
                <a:lstStyle/>
                <a:p>
                  <a:pPr algn="ctr"/>
                  <a:r>
                    <a:rPr lang="en-US" sz="2400" dirty="0"/>
                    <a:t>Student</a:t>
                  </a:r>
                </a:p>
              </p:txBody>
            </p:sp>
          </p:grpSp>
          <p:grpSp>
            <p:nvGrpSpPr>
              <p:cNvPr id="22" name="Group 21">
                <a:extLst>
                  <a:ext uri="{FF2B5EF4-FFF2-40B4-BE49-F238E27FC236}">
                    <a16:creationId xmlns:a16="http://schemas.microsoft.com/office/drawing/2014/main" id="{C0424C39-6E66-8942-8FF7-C68113FBC375}"/>
                  </a:ext>
                </a:extLst>
              </p:cNvPr>
              <p:cNvGrpSpPr/>
              <p:nvPr/>
            </p:nvGrpSpPr>
            <p:grpSpPr>
              <a:xfrm>
                <a:off x="1303745" y="3268838"/>
                <a:ext cx="2000922" cy="751298"/>
                <a:chOff x="1451552" y="3738200"/>
                <a:chExt cx="2000922" cy="751298"/>
              </a:xfrm>
            </p:grpSpPr>
            <p:sp>
              <p:nvSpPr>
                <p:cNvPr id="24" name="Rounded Rectangle 23">
                  <a:extLst>
                    <a:ext uri="{FF2B5EF4-FFF2-40B4-BE49-F238E27FC236}">
                      <a16:creationId xmlns:a16="http://schemas.microsoft.com/office/drawing/2014/main" id="{B45C4171-2C34-E54B-B27B-C29C60CB1173}"/>
                    </a:ext>
                  </a:extLst>
                </p:cNvPr>
                <p:cNvSpPr/>
                <p:nvPr/>
              </p:nvSpPr>
              <p:spPr>
                <a:xfrm>
                  <a:off x="1451552" y="3738200"/>
                  <a:ext cx="2000922" cy="751298"/>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24C4E01-E769-2C47-96F6-84712F35D9A4}"/>
                    </a:ext>
                  </a:extLst>
                </p:cNvPr>
                <p:cNvSpPr txBox="1"/>
                <p:nvPr/>
              </p:nvSpPr>
              <p:spPr>
                <a:xfrm>
                  <a:off x="1645924" y="3852808"/>
                  <a:ext cx="1612178" cy="461665"/>
                </a:xfrm>
                <a:prstGeom prst="rect">
                  <a:avLst/>
                </a:prstGeom>
                <a:noFill/>
              </p:spPr>
              <p:txBody>
                <a:bodyPr wrap="square" rtlCol="0">
                  <a:spAutoFit/>
                </a:bodyPr>
                <a:lstStyle/>
                <a:p>
                  <a:pPr algn="ctr"/>
                  <a:r>
                    <a:rPr lang="en-US" sz="2400" dirty="0"/>
                    <a:t>Educator</a:t>
                  </a:r>
                </a:p>
              </p:txBody>
            </p:sp>
          </p:grpSp>
          <p:sp>
            <p:nvSpPr>
              <p:cNvPr id="23" name="Left-Right Arrow 22">
                <a:extLst>
                  <a:ext uri="{FF2B5EF4-FFF2-40B4-BE49-F238E27FC236}">
                    <a16:creationId xmlns:a16="http://schemas.microsoft.com/office/drawing/2014/main" id="{B722FB92-B95C-8B42-B29D-FBF3DD561F08}"/>
                  </a:ext>
                </a:extLst>
              </p:cNvPr>
              <p:cNvSpPr/>
              <p:nvPr/>
            </p:nvSpPr>
            <p:spPr>
              <a:xfrm>
                <a:off x="3512371" y="3442495"/>
                <a:ext cx="1235301" cy="353922"/>
              </a:xfrm>
              <a:prstGeom prst="leftRightArrow">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323DEFF8-A312-0944-ADCA-C18BE971906A}"/>
                </a:ext>
              </a:extLst>
            </p:cNvPr>
            <p:cNvSpPr txBox="1"/>
            <p:nvPr/>
          </p:nvSpPr>
          <p:spPr>
            <a:xfrm>
              <a:off x="1303745" y="4318438"/>
              <a:ext cx="1415179" cy="369332"/>
            </a:xfrm>
            <a:prstGeom prst="rect">
              <a:avLst/>
            </a:prstGeom>
            <a:noFill/>
          </p:spPr>
          <p:txBody>
            <a:bodyPr wrap="square" rtlCol="0">
              <a:spAutoFit/>
            </a:bodyPr>
            <a:lstStyle/>
            <a:p>
              <a:r>
                <a:rPr lang="en-US" b="1" dirty="0"/>
                <a:t>Violation:</a:t>
              </a:r>
            </a:p>
          </p:txBody>
        </p:sp>
        <p:grpSp>
          <p:nvGrpSpPr>
            <p:cNvPr id="9" name="Group 8">
              <a:extLst>
                <a:ext uri="{FF2B5EF4-FFF2-40B4-BE49-F238E27FC236}">
                  <a16:creationId xmlns:a16="http://schemas.microsoft.com/office/drawing/2014/main" id="{6741E7B3-21E3-694E-9B6D-AC494CF51B83}"/>
                </a:ext>
              </a:extLst>
            </p:cNvPr>
            <p:cNvGrpSpPr/>
            <p:nvPr/>
          </p:nvGrpSpPr>
          <p:grpSpPr>
            <a:xfrm>
              <a:off x="1303745" y="4972027"/>
              <a:ext cx="6832206" cy="751298"/>
              <a:chOff x="1451552" y="4972027"/>
              <a:chExt cx="6832206" cy="751298"/>
            </a:xfrm>
          </p:grpSpPr>
          <p:grpSp>
            <p:nvGrpSpPr>
              <p:cNvPr id="10" name="Group 9">
                <a:extLst>
                  <a:ext uri="{FF2B5EF4-FFF2-40B4-BE49-F238E27FC236}">
                    <a16:creationId xmlns:a16="http://schemas.microsoft.com/office/drawing/2014/main" id="{63A9858F-DE3B-0041-B427-BCAE62591B99}"/>
                  </a:ext>
                </a:extLst>
              </p:cNvPr>
              <p:cNvGrpSpPr/>
              <p:nvPr/>
            </p:nvGrpSpPr>
            <p:grpSpPr>
              <a:xfrm>
                <a:off x="1451552" y="4972027"/>
                <a:ext cx="2000922" cy="751298"/>
                <a:chOff x="1451552" y="4986073"/>
                <a:chExt cx="2000922" cy="751298"/>
              </a:xfrm>
            </p:grpSpPr>
            <p:sp>
              <p:nvSpPr>
                <p:cNvPr id="19" name="Rounded Rectangle 18">
                  <a:extLst>
                    <a:ext uri="{FF2B5EF4-FFF2-40B4-BE49-F238E27FC236}">
                      <a16:creationId xmlns:a16="http://schemas.microsoft.com/office/drawing/2014/main" id="{E7B3CA5E-D291-7141-B56E-9AAAE414AF30}"/>
                    </a:ext>
                  </a:extLst>
                </p:cNvPr>
                <p:cNvSpPr/>
                <p:nvPr/>
              </p:nvSpPr>
              <p:spPr>
                <a:xfrm>
                  <a:off x="1451552" y="4986073"/>
                  <a:ext cx="2000922" cy="751298"/>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94FDCFE8-BA7E-AA49-A46C-505DB9F77C82}"/>
                    </a:ext>
                  </a:extLst>
                </p:cNvPr>
                <p:cNvSpPr txBox="1"/>
                <p:nvPr/>
              </p:nvSpPr>
              <p:spPr>
                <a:xfrm>
                  <a:off x="1645924" y="5102798"/>
                  <a:ext cx="1612178" cy="461665"/>
                </a:xfrm>
                <a:prstGeom prst="rect">
                  <a:avLst/>
                </a:prstGeom>
                <a:noFill/>
              </p:spPr>
              <p:txBody>
                <a:bodyPr wrap="square" rtlCol="0">
                  <a:spAutoFit/>
                </a:bodyPr>
                <a:lstStyle/>
                <a:p>
                  <a:pPr algn="ctr"/>
                  <a:r>
                    <a:rPr lang="en-US" sz="2400" dirty="0"/>
                    <a:t>Educator</a:t>
                  </a:r>
                </a:p>
              </p:txBody>
            </p:sp>
          </p:grpSp>
          <p:grpSp>
            <p:nvGrpSpPr>
              <p:cNvPr id="11" name="Group 10">
                <a:extLst>
                  <a:ext uri="{FF2B5EF4-FFF2-40B4-BE49-F238E27FC236}">
                    <a16:creationId xmlns:a16="http://schemas.microsoft.com/office/drawing/2014/main" id="{BF54B443-A3D2-B445-A6B5-B3D4ABB050A4}"/>
                  </a:ext>
                </a:extLst>
              </p:cNvPr>
              <p:cNvGrpSpPr/>
              <p:nvPr/>
            </p:nvGrpSpPr>
            <p:grpSpPr>
              <a:xfrm>
                <a:off x="6282836" y="4972027"/>
                <a:ext cx="2000922" cy="751298"/>
                <a:chOff x="4866515" y="3283109"/>
                <a:chExt cx="2000922" cy="751298"/>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grpSpPr>
            <p:sp>
              <p:nvSpPr>
                <p:cNvPr id="17" name="Rounded Rectangle 16">
                  <a:extLst>
                    <a:ext uri="{FF2B5EF4-FFF2-40B4-BE49-F238E27FC236}">
                      <a16:creationId xmlns:a16="http://schemas.microsoft.com/office/drawing/2014/main" id="{42CC7D6A-D77C-4346-9790-E586F45A9A77}"/>
                    </a:ext>
                  </a:extLst>
                </p:cNvPr>
                <p:cNvSpPr/>
                <p:nvPr/>
              </p:nvSpPr>
              <p:spPr>
                <a:xfrm>
                  <a:off x="4866515" y="3283109"/>
                  <a:ext cx="2000922" cy="751298"/>
                </a:xfrm>
                <a:prstGeom prst="round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3B5823CB-3572-0B49-B567-1982F2EC67D4}"/>
                    </a:ext>
                  </a:extLst>
                </p:cNvPr>
                <p:cNvSpPr txBox="1"/>
                <p:nvPr/>
              </p:nvSpPr>
              <p:spPr>
                <a:xfrm>
                  <a:off x="5060887" y="3425898"/>
                  <a:ext cx="1612178" cy="461665"/>
                </a:xfrm>
                <a:prstGeom prst="rect">
                  <a:avLst/>
                </a:prstGeom>
                <a:grpFill/>
              </p:spPr>
              <p:txBody>
                <a:bodyPr wrap="square" rtlCol="0">
                  <a:spAutoFit/>
                </a:bodyPr>
                <a:lstStyle/>
                <a:p>
                  <a:pPr algn="ctr"/>
                  <a:r>
                    <a:rPr lang="en-US" sz="2400" dirty="0"/>
                    <a:t>Student</a:t>
                  </a:r>
                </a:p>
              </p:txBody>
            </p:sp>
          </p:grpSp>
          <p:grpSp>
            <p:nvGrpSpPr>
              <p:cNvPr id="12" name="Group 11">
                <a:extLst>
                  <a:ext uri="{FF2B5EF4-FFF2-40B4-BE49-F238E27FC236}">
                    <a16:creationId xmlns:a16="http://schemas.microsoft.com/office/drawing/2014/main" id="{25F49872-7E03-8A46-B69B-0C7321BF7D09}"/>
                  </a:ext>
                </a:extLst>
              </p:cNvPr>
              <p:cNvGrpSpPr/>
              <p:nvPr/>
            </p:nvGrpSpPr>
            <p:grpSpPr>
              <a:xfrm>
                <a:off x="3879288" y="4972027"/>
                <a:ext cx="2000922" cy="751298"/>
                <a:chOff x="3813000" y="4979755"/>
                <a:chExt cx="2000922" cy="751298"/>
              </a:xfrm>
            </p:grpSpPr>
            <p:sp>
              <p:nvSpPr>
                <p:cNvPr id="15" name="Rounded Rectangle 14">
                  <a:extLst>
                    <a:ext uri="{FF2B5EF4-FFF2-40B4-BE49-F238E27FC236}">
                      <a16:creationId xmlns:a16="http://schemas.microsoft.com/office/drawing/2014/main" id="{CF834E75-9113-3C4A-8108-7C3D50E267A2}"/>
                    </a:ext>
                  </a:extLst>
                </p:cNvPr>
                <p:cNvSpPr/>
                <p:nvPr/>
              </p:nvSpPr>
              <p:spPr>
                <a:xfrm>
                  <a:off x="3813000" y="4979755"/>
                  <a:ext cx="2000922" cy="751298"/>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BD7FB198-7960-F248-8A9B-89E4C94C869D}"/>
                    </a:ext>
                  </a:extLst>
                </p:cNvPr>
                <p:cNvSpPr txBox="1"/>
                <p:nvPr/>
              </p:nvSpPr>
              <p:spPr>
                <a:xfrm>
                  <a:off x="4008101" y="5128862"/>
                  <a:ext cx="1612178" cy="461665"/>
                </a:xfrm>
                <a:prstGeom prst="rect">
                  <a:avLst/>
                </a:prstGeom>
                <a:noFill/>
              </p:spPr>
              <p:txBody>
                <a:bodyPr wrap="square" rtlCol="0">
                  <a:spAutoFit/>
                </a:bodyPr>
                <a:lstStyle/>
                <a:p>
                  <a:pPr algn="ctr"/>
                  <a:r>
                    <a:rPr lang="en-US" sz="2400" dirty="0"/>
                    <a:t>Third party</a:t>
                  </a:r>
                </a:p>
              </p:txBody>
            </p:sp>
          </p:grpSp>
          <p:sp>
            <p:nvSpPr>
              <p:cNvPr id="13" name="Left-Right Arrow 12">
                <a:extLst>
                  <a:ext uri="{FF2B5EF4-FFF2-40B4-BE49-F238E27FC236}">
                    <a16:creationId xmlns:a16="http://schemas.microsoft.com/office/drawing/2014/main" id="{E7D109B7-23FE-A545-9387-86ABE6B92EA8}"/>
                  </a:ext>
                </a:extLst>
              </p:cNvPr>
              <p:cNvSpPr/>
              <p:nvPr/>
            </p:nvSpPr>
            <p:spPr>
              <a:xfrm>
                <a:off x="3495952" y="5243264"/>
                <a:ext cx="296992" cy="204768"/>
              </a:xfrm>
              <a:prstGeom prst="leftRightArrow">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Left-Right Arrow 13">
                <a:extLst>
                  <a:ext uri="{FF2B5EF4-FFF2-40B4-BE49-F238E27FC236}">
                    <a16:creationId xmlns:a16="http://schemas.microsoft.com/office/drawing/2014/main" id="{D1FACE3B-2E2C-234B-A109-AFAC8710C912}"/>
                  </a:ext>
                </a:extLst>
              </p:cNvPr>
              <p:cNvSpPr/>
              <p:nvPr/>
            </p:nvSpPr>
            <p:spPr>
              <a:xfrm>
                <a:off x="5966554" y="5217200"/>
                <a:ext cx="296992" cy="204768"/>
              </a:xfrm>
              <a:prstGeom prst="leftRightArrow">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156652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62E3-E94E-EF4C-AB31-1D197EDD2FF3}"/>
              </a:ext>
            </a:extLst>
          </p:cNvPr>
          <p:cNvSpPr>
            <a:spLocks noGrp="1"/>
          </p:cNvSpPr>
          <p:nvPr>
            <p:ph type="title"/>
          </p:nvPr>
        </p:nvSpPr>
        <p:spPr/>
        <p:txBody>
          <a:bodyPr/>
          <a:lstStyle/>
          <a:p>
            <a:r>
              <a:rPr lang="en-US" dirty="0"/>
              <a:t>Third parties</a:t>
            </a:r>
          </a:p>
        </p:txBody>
      </p:sp>
      <p:sp>
        <p:nvSpPr>
          <p:cNvPr id="3" name="Slide Number Placeholder 2">
            <a:extLst>
              <a:ext uri="{FF2B5EF4-FFF2-40B4-BE49-F238E27FC236}">
                <a16:creationId xmlns:a16="http://schemas.microsoft.com/office/drawing/2014/main" id="{C502EA56-205B-0041-8F31-6D0CA2C3715F}"/>
              </a:ext>
            </a:extLst>
          </p:cNvPr>
          <p:cNvSpPr>
            <a:spLocks noGrp="1"/>
          </p:cNvSpPr>
          <p:nvPr>
            <p:ph type="sldNum" sz="quarter" idx="12"/>
          </p:nvPr>
        </p:nvSpPr>
        <p:spPr/>
        <p:txBody>
          <a:bodyPr/>
          <a:lstStyle/>
          <a:p>
            <a:fld id="{5C35FCF4-C3EF-BD43-82E0-05BC237DAD2A}" type="slidenum">
              <a:rPr lang="en-US" smtClean="0"/>
              <a:pPr/>
              <a:t>5</a:t>
            </a:fld>
            <a:endParaRPr lang="en-US" dirty="0"/>
          </a:p>
        </p:txBody>
      </p:sp>
      <p:sp>
        <p:nvSpPr>
          <p:cNvPr id="4" name="Content Placeholder 3">
            <a:extLst>
              <a:ext uri="{FF2B5EF4-FFF2-40B4-BE49-F238E27FC236}">
                <a16:creationId xmlns:a16="http://schemas.microsoft.com/office/drawing/2014/main" id="{8700CC78-9887-4D49-9816-438E33D0AAD9}"/>
              </a:ext>
            </a:extLst>
          </p:cNvPr>
          <p:cNvSpPr>
            <a:spLocks noGrp="1"/>
          </p:cNvSpPr>
          <p:nvPr>
            <p:ph idx="1"/>
          </p:nvPr>
        </p:nvSpPr>
        <p:spPr/>
        <p:txBody>
          <a:bodyPr/>
          <a:lstStyle/>
          <a:p>
            <a:r>
              <a:rPr lang="en-US" dirty="0"/>
              <a:t>Third parties can include, but are not limited to:</a:t>
            </a:r>
          </a:p>
          <a:p>
            <a:pPr lvl="1"/>
            <a:r>
              <a:rPr lang="en-US" dirty="0"/>
              <a:t>Online services</a:t>
            </a:r>
          </a:p>
          <a:p>
            <a:pPr lvl="1"/>
            <a:r>
              <a:rPr lang="en-US" dirty="0"/>
              <a:t>Friends and family</a:t>
            </a:r>
          </a:p>
          <a:p>
            <a:pPr lvl="1"/>
            <a:r>
              <a:rPr lang="en-US" dirty="0"/>
              <a:t>Classmates and alumni</a:t>
            </a:r>
          </a:p>
          <a:p>
            <a:pPr lvl="1"/>
            <a:r>
              <a:rPr lang="en-US" dirty="0"/>
              <a:t>Anyone else who is not you!</a:t>
            </a:r>
          </a:p>
          <a:p>
            <a:pPr lvl="1"/>
            <a:endParaRPr lang="en-US" dirty="0"/>
          </a:p>
          <a:p>
            <a:pPr lvl="1"/>
            <a:r>
              <a:rPr lang="en-US" dirty="0"/>
              <a:t>As a student at the University of Calgary we expect you to complete individual academic work. If you need help, ask your professor or teaching assistant, but do not have someone else complete your work for you.</a:t>
            </a:r>
          </a:p>
          <a:p>
            <a:pPr marL="457200" lvl="1" indent="0">
              <a:buNone/>
            </a:pPr>
            <a:endParaRPr lang="en-US" dirty="0"/>
          </a:p>
        </p:txBody>
      </p:sp>
    </p:spTree>
    <p:extLst>
      <p:ext uri="{BB962C8B-B14F-4D97-AF65-F5344CB8AC3E}">
        <p14:creationId xmlns:p14="http://schemas.microsoft.com/office/powerpoint/2010/main" val="1931093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58CF1-3B99-9C42-A0F8-DEE76DCC7A78}"/>
              </a:ext>
            </a:extLst>
          </p:cNvPr>
          <p:cNvSpPr>
            <a:spLocks noGrp="1"/>
          </p:cNvSpPr>
          <p:nvPr>
            <p:ph type="title"/>
          </p:nvPr>
        </p:nvSpPr>
        <p:spPr/>
        <p:txBody>
          <a:bodyPr/>
          <a:lstStyle/>
          <a:p>
            <a:r>
              <a:rPr lang="en-US" dirty="0"/>
              <a:t>Statistics and Facts</a:t>
            </a:r>
          </a:p>
        </p:txBody>
      </p:sp>
      <p:sp>
        <p:nvSpPr>
          <p:cNvPr id="3" name="Slide Number Placeholder 2">
            <a:extLst>
              <a:ext uri="{FF2B5EF4-FFF2-40B4-BE49-F238E27FC236}">
                <a16:creationId xmlns:a16="http://schemas.microsoft.com/office/drawing/2014/main" id="{14523B22-0052-4F4F-8508-3F6F446CCEDC}"/>
              </a:ext>
            </a:extLst>
          </p:cNvPr>
          <p:cNvSpPr>
            <a:spLocks noGrp="1"/>
          </p:cNvSpPr>
          <p:nvPr>
            <p:ph type="sldNum" sz="quarter" idx="12"/>
          </p:nvPr>
        </p:nvSpPr>
        <p:spPr/>
        <p:txBody>
          <a:bodyPr/>
          <a:lstStyle/>
          <a:p>
            <a:fld id="{5C35FCF4-C3EF-BD43-82E0-05BC237DAD2A}" type="slidenum">
              <a:rPr lang="en-US" smtClean="0"/>
              <a:pPr/>
              <a:t>6</a:t>
            </a:fld>
            <a:endParaRPr lang="en-US" dirty="0"/>
          </a:p>
        </p:txBody>
      </p:sp>
      <p:sp>
        <p:nvSpPr>
          <p:cNvPr id="4" name="Content Placeholder 3">
            <a:extLst>
              <a:ext uri="{FF2B5EF4-FFF2-40B4-BE49-F238E27FC236}">
                <a16:creationId xmlns:a16="http://schemas.microsoft.com/office/drawing/2014/main" id="{D0A51C71-F421-E349-A68B-64BAB604FA0F}"/>
              </a:ext>
            </a:extLst>
          </p:cNvPr>
          <p:cNvSpPr>
            <a:spLocks noGrp="1"/>
          </p:cNvSpPr>
          <p:nvPr>
            <p:ph idx="1"/>
          </p:nvPr>
        </p:nvSpPr>
        <p:spPr>
          <a:xfrm>
            <a:off x="387693" y="1438671"/>
            <a:ext cx="8218788" cy="5010355"/>
          </a:xfrm>
        </p:spPr>
        <p:txBody>
          <a:bodyPr/>
          <a:lstStyle/>
          <a:p>
            <a:r>
              <a:rPr lang="en-US" sz="2000" dirty="0"/>
              <a:t>It is estimated that Canada ties the UK for second place among countries in which students outsource their academic work. The USA ranks #1 (Lancaster, 2018.)</a:t>
            </a:r>
          </a:p>
          <a:p>
            <a:r>
              <a:rPr lang="en-US" sz="2000" dirty="0"/>
              <a:t>Conservative estimate for Canada: 71,000+ post-secondary students engage in contract cheating every year (Eaton, 2018).</a:t>
            </a:r>
          </a:p>
          <a:p>
            <a:r>
              <a:rPr lang="en-US" sz="2000" dirty="0"/>
              <a:t>Approximately 1 in 7 students buy their academic work online (Newton, 2018).</a:t>
            </a:r>
          </a:p>
          <a:p>
            <a:r>
              <a:rPr lang="en-US" sz="2000" dirty="0"/>
              <a:t>Top 5 fields in which contract cheating occurs most (Curtis &amp; Clare, 2017; Bretag, 2017):</a:t>
            </a:r>
          </a:p>
          <a:p>
            <a:pPr marL="914400" lvl="1" indent="-514350">
              <a:buFont typeface="+mj-lt"/>
              <a:buAutoNum type="arabicPeriod"/>
            </a:pPr>
            <a:r>
              <a:rPr lang="en-US" sz="2000" dirty="0"/>
              <a:t>Business</a:t>
            </a:r>
          </a:p>
          <a:p>
            <a:pPr marL="914400" lvl="1" indent="-514350">
              <a:buFont typeface="+mj-lt"/>
              <a:buAutoNum type="arabicPeriod"/>
            </a:pPr>
            <a:r>
              <a:rPr lang="en-US" sz="2000" dirty="0"/>
              <a:t>Engineering</a:t>
            </a:r>
          </a:p>
          <a:p>
            <a:pPr marL="914400" lvl="1" indent="-514350">
              <a:buFont typeface="+mj-lt"/>
              <a:buAutoNum type="arabicPeriod"/>
            </a:pPr>
            <a:r>
              <a:rPr lang="en-US" sz="2000" dirty="0"/>
              <a:t>Science</a:t>
            </a:r>
          </a:p>
          <a:p>
            <a:pPr marL="914400" lvl="1" indent="-514350">
              <a:buFont typeface="+mj-lt"/>
              <a:buAutoNum type="arabicPeriod"/>
            </a:pPr>
            <a:r>
              <a:rPr lang="en-US" sz="2000" dirty="0"/>
              <a:t>Humanities</a:t>
            </a:r>
          </a:p>
          <a:p>
            <a:pPr marL="914400" lvl="1" indent="-514350">
              <a:buFont typeface="+mj-lt"/>
              <a:buAutoNum type="arabicPeriod"/>
            </a:pPr>
            <a:r>
              <a:rPr lang="en-US" sz="2000" dirty="0"/>
              <a:t>Education</a:t>
            </a:r>
          </a:p>
        </p:txBody>
      </p:sp>
    </p:spTree>
    <p:extLst>
      <p:ext uri="{BB962C8B-B14F-4D97-AF65-F5344CB8AC3E}">
        <p14:creationId xmlns:p14="http://schemas.microsoft.com/office/powerpoint/2010/main" val="418686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A1119-BD49-714E-87BC-391BFF90EB9D}"/>
              </a:ext>
            </a:extLst>
          </p:cNvPr>
          <p:cNvSpPr>
            <a:spLocks noGrp="1"/>
          </p:cNvSpPr>
          <p:nvPr>
            <p:ph type="title"/>
          </p:nvPr>
        </p:nvSpPr>
        <p:spPr/>
        <p:txBody>
          <a:bodyPr/>
          <a:lstStyle/>
          <a:p>
            <a:r>
              <a:rPr lang="en-US" dirty="0"/>
              <a:t>Key messages</a:t>
            </a:r>
          </a:p>
        </p:txBody>
      </p:sp>
      <p:sp>
        <p:nvSpPr>
          <p:cNvPr id="3" name="Slide Number Placeholder 2">
            <a:extLst>
              <a:ext uri="{FF2B5EF4-FFF2-40B4-BE49-F238E27FC236}">
                <a16:creationId xmlns:a16="http://schemas.microsoft.com/office/drawing/2014/main" id="{03CB77DA-F221-684B-BFB5-2B7ACFAF9EEB}"/>
              </a:ext>
            </a:extLst>
          </p:cNvPr>
          <p:cNvSpPr>
            <a:spLocks noGrp="1"/>
          </p:cNvSpPr>
          <p:nvPr>
            <p:ph type="sldNum" sz="quarter" idx="12"/>
          </p:nvPr>
        </p:nvSpPr>
        <p:spPr/>
        <p:txBody>
          <a:bodyPr/>
          <a:lstStyle/>
          <a:p>
            <a:fld id="{5C35FCF4-C3EF-BD43-82E0-05BC237DAD2A}" type="slidenum">
              <a:rPr lang="en-US" smtClean="0"/>
              <a:pPr/>
              <a:t>7</a:t>
            </a:fld>
            <a:endParaRPr lang="en-US" dirty="0"/>
          </a:p>
        </p:txBody>
      </p:sp>
      <p:sp>
        <p:nvSpPr>
          <p:cNvPr id="4" name="Content Placeholder 3">
            <a:extLst>
              <a:ext uri="{FF2B5EF4-FFF2-40B4-BE49-F238E27FC236}">
                <a16:creationId xmlns:a16="http://schemas.microsoft.com/office/drawing/2014/main" id="{48312A0A-1B8F-CC4B-BCDC-F92C54ADCB11}"/>
              </a:ext>
            </a:extLst>
          </p:cNvPr>
          <p:cNvSpPr>
            <a:spLocks noGrp="1"/>
          </p:cNvSpPr>
          <p:nvPr>
            <p:ph idx="1"/>
          </p:nvPr>
        </p:nvSpPr>
        <p:spPr/>
        <p:txBody>
          <a:bodyPr/>
          <a:lstStyle/>
          <a:p>
            <a:r>
              <a:rPr lang="en-US" dirty="0"/>
              <a:t>You are here to learn. We are here to support you.</a:t>
            </a:r>
          </a:p>
          <a:p>
            <a:r>
              <a:rPr lang="en-US" dirty="0"/>
              <a:t>If someone else completes your academic work for you, then you are not learning.</a:t>
            </a:r>
          </a:p>
        </p:txBody>
      </p:sp>
    </p:spTree>
    <p:extLst>
      <p:ext uri="{BB962C8B-B14F-4D97-AF65-F5344CB8AC3E}">
        <p14:creationId xmlns:p14="http://schemas.microsoft.com/office/powerpoint/2010/main" val="3624962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3D3A-5F8A-5149-BC4F-11EA41BAA0D6}"/>
              </a:ext>
            </a:extLst>
          </p:cNvPr>
          <p:cNvSpPr>
            <a:spLocks noGrp="1"/>
          </p:cNvSpPr>
          <p:nvPr>
            <p:ph type="title"/>
          </p:nvPr>
        </p:nvSpPr>
        <p:spPr/>
        <p:txBody>
          <a:bodyPr/>
          <a:lstStyle/>
          <a:p>
            <a:r>
              <a:rPr lang="en-US" dirty="0"/>
              <a:t>References and Resources</a:t>
            </a:r>
          </a:p>
        </p:txBody>
      </p:sp>
      <p:sp>
        <p:nvSpPr>
          <p:cNvPr id="3" name="Slide Number Placeholder 2">
            <a:extLst>
              <a:ext uri="{FF2B5EF4-FFF2-40B4-BE49-F238E27FC236}">
                <a16:creationId xmlns:a16="http://schemas.microsoft.com/office/drawing/2014/main" id="{D977FC47-915C-644E-84C6-88B23A790896}"/>
              </a:ext>
            </a:extLst>
          </p:cNvPr>
          <p:cNvSpPr>
            <a:spLocks noGrp="1"/>
          </p:cNvSpPr>
          <p:nvPr>
            <p:ph type="sldNum" sz="quarter" idx="12"/>
          </p:nvPr>
        </p:nvSpPr>
        <p:spPr/>
        <p:txBody>
          <a:bodyPr/>
          <a:lstStyle/>
          <a:p>
            <a:fld id="{5C35FCF4-C3EF-BD43-82E0-05BC237DAD2A}" type="slidenum">
              <a:rPr lang="en-US" smtClean="0"/>
              <a:pPr/>
              <a:t>8</a:t>
            </a:fld>
            <a:endParaRPr lang="en-US" dirty="0"/>
          </a:p>
        </p:txBody>
      </p:sp>
      <p:sp>
        <p:nvSpPr>
          <p:cNvPr id="4" name="Content Placeholder 3">
            <a:extLst>
              <a:ext uri="{FF2B5EF4-FFF2-40B4-BE49-F238E27FC236}">
                <a16:creationId xmlns:a16="http://schemas.microsoft.com/office/drawing/2014/main" id="{E492DE6B-B9C0-0D45-A2C4-2C8FB9B143C6}"/>
              </a:ext>
            </a:extLst>
          </p:cNvPr>
          <p:cNvSpPr>
            <a:spLocks noGrp="1"/>
          </p:cNvSpPr>
          <p:nvPr>
            <p:ph idx="1"/>
          </p:nvPr>
        </p:nvSpPr>
        <p:spPr>
          <a:xfrm>
            <a:off x="387693" y="1438671"/>
            <a:ext cx="8218788" cy="4853271"/>
          </a:xfrm>
        </p:spPr>
        <p:txBody>
          <a:bodyPr/>
          <a:lstStyle/>
          <a:p>
            <a:r>
              <a:rPr lang="en-CA" sz="1400" dirty="0"/>
              <a:t>Bretag, T., &amp; Harper, R. (n.d.). Impossible to prove? Substantiating contract cheating. Retrieved from </a:t>
            </a:r>
            <a:r>
              <a:rPr lang="en-CA" sz="1400" dirty="0">
                <a:hlinkClick r:id="rId2">
                  <a:extLst>
                    <a:ext uri="{A12FA001-AC4F-418D-AE19-62706E023703}">
                      <ahyp:hlinkClr xmlns:ahyp="http://schemas.microsoft.com/office/drawing/2018/hyperlinkcolor" val="tx"/>
                    </a:ext>
                  </a:extLst>
                </a:hlinkClick>
              </a:rPr>
              <a:t>https://cheatingandassessment.edu.au/wp-content/uploads/2018/07/EDUCATOR-RESOURCE-Substantiating-contract-cheating.pdf</a:t>
            </a:r>
            <a:endParaRPr lang="en-CA" sz="1400" dirty="0"/>
          </a:p>
          <a:p>
            <a:r>
              <a:rPr lang="en-CA" sz="1400" dirty="0"/>
              <a:t>Bretag, T. (2017). </a:t>
            </a:r>
            <a:r>
              <a:rPr lang="en-CA" sz="1400" i="1" dirty="0"/>
              <a:t>Tertiary Education Quality and Standards Agency, Good Practice Note: Addressing contract cheating to safeguard academic integrity </a:t>
            </a:r>
            <a:r>
              <a:rPr lang="en-CA" sz="1400" dirty="0"/>
              <a:t> Retrieved from </a:t>
            </a:r>
            <a:r>
              <a:rPr lang="en-CA" sz="1400" dirty="0">
                <a:hlinkClick r:id="rId3">
                  <a:extLst>
                    <a:ext uri="{A12FA001-AC4F-418D-AE19-62706E023703}">
                      <ahyp:hlinkClr xmlns:ahyp="http://schemas.microsoft.com/office/drawing/2018/hyperlinkcolor" val="tx"/>
                    </a:ext>
                  </a:extLst>
                </a:hlinkClick>
              </a:rPr>
              <a:t>https://www.teqsa.gov.au/latest-news/publications/good-practice-note-addressing-contract-cheating-safeguard-academic</a:t>
            </a:r>
            <a:r>
              <a:rPr lang="en-CA" sz="1400" dirty="0"/>
              <a:t> </a:t>
            </a:r>
          </a:p>
          <a:p>
            <a:r>
              <a:rPr lang="en-CA" sz="1400" dirty="0"/>
              <a:t>Clarke, R., &amp; Lancaster, T. (2006). </a:t>
            </a:r>
            <a:r>
              <a:rPr lang="en-CA" sz="1400" i="1" dirty="0"/>
              <a:t>Eliminating the successor to plagiarism: Identifying the usage of contract cheating sites</a:t>
            </a:r>
            <a:r>
              <a:rPr lang="en-CA" sz="1400" dirty="0"/>
              <a:t>. Paper presented at the Second International Plagiarism Conference, The Sage Gateshead, Tyne &amp; Wear, United Kingdom.</a:t>
            </a:r>
          </a:p>
          <a:p>
            <a:r>
              <a:rPr lang="en-CA" sz="1400" dirty="0"/>
              <a:t>Curtis, G. J., &amp; Clare, J. (2017). How Prevalent is contract cheating and to what extent are students repeat offenders? </a:t>
            </a:r>
            <a:r>
              <a:rPr lang="en-CA" sz="1400" i="1" dirty="0"/>
              <a:t>Journal of Academic Ethics, 15</a:t>
            </a:r>
            <a:r>
              <a:rPr lang="en-CA" sz="1400" dirty="0"/>
              <a:t>(2), 115-124. doi:10.1007/s10805-017-9278-x</a:t>
            </a:r>
          </a:p>
          <a:p>
            <a:r>
              <a:rPr lang="en-CA" sz="1400" dirty="0"/>
              <a:t>Eaton, S. E. (2018). Contract cheating: A Canadian perspective.  Retrieved from </a:t>
            </a:r>
            <a:r>
              <a:rPr lang="en-CA" sz="1400" dirty="0">
                <a:hlinkClick r:id="rId4">
                  <a:extLst>
                    <a:ext uri="{A12FA001-AC4F-418D-AE19-62706E023703}">
                      <ahyp:hlinkClr xmlns:ahyp="http://schemas.microsoft.com/office/drawing/2018/hyperlinkcolor" val="tx"/>
                    </a:ext>
                  </a:extLst>
                </a:hlinkClick>
              </a:rPr>
              <a:t>http://blogs.biomedcentral.com/bmcblog/2018/07/24/contract-cheating-a-canadian-perspective/</a:t>
            </a:r>
            <a:endParaRPr lang="en-CA" sz="1800" dirty="0"/>
          </a:p>
          <a:p>
            <a:r>
              <a:rPr lang="en-CA" sz="1400" dirty="0"/>
              <a:t>International Center for Academic Integrity. (2016). </a:t>
            </a:r>
            <a:r>
              <a:rPr lang="en-CA" sz="1400" i="1" dirty="0"/>
              <a:t>Institutional toolkit to combat contract cheating </a:t>
            </a:r>
            <a:r>
              <a:rPr lang="en-CA" sz="1400" dirty="0"/>
              <a:t> Retrieved from </a:t>
            </a:r>
            <a:r>
              <a:rPr lang="en-CA" sz="1400" dirty="0">
                <a:hlinkClick r:id="rId5" invalidUrl="http://integrity.fiu.edu/pdfs/Contract Cheating.pdf">
                  <a:extLst>
                    <a:ext uri="{A12FA001-AC4F-418D-AE19-62706E023703}">
                      <ahyp:hlinkClr xmlns:ahyp="http://schemas.microsoft.com/office/drawing/2018/hyperlinkcolor" val="tx"/>
                    </a:ext>
                  </a:extLst>
                </a:hlinkClick>
              </a:rPr>
              <a:t>http://integrity.fiu.edu/pdfs/Contract%20Cheating.pdf</a:t>
            </a:r>
            <a:r>
              <a:rPr lang="en-CA" sz="1400" dirty="0"/>
              <a:t> </a:t>
            </a:r>
          </a:p>
          <a:p>
            <a:r>
              <a:rPr lang="en-CA" sz="1400" dirty="0"/>
              <a:t>Lancaster, T. (2018). US in first place for essays orders (not surprising), with the UK and Canada in equal second place [Tweet].   Retrieved from </a:t>
            </a:r>
            <a:r>
              <a:rPr lang="en-CA" sz="1400" dirty="0">
                <a:hlinkClick r:id="rId6">
                  <a:extLst>
                    <a:ext uri="{A12FA001-AC4F-418D-AE19-62706E023703}">
                      <ahyp:hlinkClr xmlns:ahyp="http://schemas.microsoft.com/office/drawing/2018/hyperlinkcolor" val="tx"/>
                    </a:ext>
                  </a:extLst>
                </a:hlinkClick>
              </a:rPr>
              <a:t>https://twitter.com/DrLancaster/status/1029014675198013440</a:t>
            </a:r>
            <a:endParaRPr lang="en-CA" sz="1400" dirty="0"/>
          </a:p>
          <a:p>
            <a:r>
              <a:rPr lang="en-CA" sz="1400" dirty="0"/>
              <a:t>Newton, P. M., &amp; Lang, C. (2016). Custom essay writers, freelancers, and other paid third parties. In T. Bretag (Ed.), </a:t>
            </a:r>
            <a:r>
              <a:rPr lang="en-CA" sz="1400" i="1" dirty="0"/>
              <a:t>Handbook of Academic Integrity</a:t>
            </a:r>
            <a:r>
              <a:rPr lang="en-CA" sz="1400" dirty="0"/>
              <a:t> (pp. 249-271). Singapore: Springer Singapore.</a:t>
            </a:r>
          </a:p>
        </p:txBody>
      </p:sp>
    </p:spTree>
    <p:extLst>
      <p:ext uri="{BB962C8B-B14F-4D97-AF65-F5344CB8AC3E}">
        <p14:creationId xmlns:p14="http://schemas.microsoft.com/office/powerpoint/2010/main" val="2489469056"/>
      </p:ext>
    </p:extLst>
  </p:cSld>
  <p:clrMapOvr>
    <a:masterClrMapping/>
  </p:clrMapOvr>
</p:sld>
</file>

<file path=ppt/theme/theme1.xml><?xml version="1.0" encoding="utf-8"?>
<a:theme xmlns:a="http://schemas.openxmlformats.org/drawingml/2006/main" name="Office Theme">
  <a:themeElements>
    <a:clrScheme name="UCalgary">
      <a:dk1>
        <a:srgbClr val="000000"/>
      </a:dk1>
      <a:lt1>
        <a:srgbClr val="FFFFFF"/>
      </a:lt1>
      <a:dk2>
        <a:srgbClr val="8C857B"/>
      </a:dk2>
      <a:lt2>
        <a:srgbClr val="C3BFB6"/>
      </a:lt2>
      <a:accent1>
        <a:srgbClr val="D6001C"/>
      </a:accent1>
      <a:accent2>
        <a:srgbClr val="FFA300"/>
      </a:accent2>
      <a:accent3>
        <a:srgbClr val="FF671F"/>
      </a:accent3>
      <a:accent4>
        <a:srgbClr val="B5BD00"/>
      </a:accent4>
      <a:accent5>
        <a:srgbClr val="CE0058"/>
      </a:accent5>
      <a:accent6>
        <a:srgbClr val="A6192E"/>
      </a:accent6>
      <a:hlink>
        <a:srgbClr val="D6001C"/>
      </a:hlink>
      <a:folHlink>
        <a:srgbClr val="8C857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628</TotalTime>
  <Words>734</Words>
  <Application>Microsoft Macintosh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International Day of Action Against Contract Cheating</vt:lpstr>
      <vt:lpstr>How to use this slide deck</vt:lpstr>
      <vt:lpstr>What is contract cheating?</vt:lpstr>
      <vt:lpstr>Breaching the expectation of integrity</vt:lpstr>
      <vt:lpstr>Third parties</vt:lpstr>
      <vt:lpstr>Statistics and Facts</vt:lpstr>
      <vt:lpstr>Key messages</vt:lpstr>
      <vt:lpstr>References and Resources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Brooke Bentham</dc:creator>
  <cp:keywords/>
  <dc:description/>
  <cp:lastModifiedBy>Sarah Eaton</cp:lastModifiedBy>
  <cp:revision>65</cp:revision>
  <dcterms:created xsi:type="dcterms:W3CDTF">2018-02-28T16:41:54Z</dcterms:created>
  <dcterms:modified xsi:type="dcterms:W3CDTF">2021-09-27T19:34:21Z</dcterms:modified>
  <cp:category/>
</cp:coreProperties>
</file>